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whole talk should be under 10 minutes.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81b76a76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81b76a76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595959"/>
                </a:solidFill>
              </a:rPr>
              <a:t>“Narrower definitions tend to have a specific focus on protecting workers (and sometimes communities) facing the burden of decarbonisation within fossil fuel industries. Others, however, take a much broader approach, addressing the need for the just transition principles to be applied across the economy and society as a whole. In terms of depth of the transition, some view the transition only affecting a certain level of the economy, restricted to a certain sector or the types of changes required. This applies particularly to energy, which has been a significant area of focus due to its high level of emissions. This transition is generally viewed as requiring a move away from fossil fuel to renewable energy production, often connected to ideas of a transition towards a ‘green’ economy. On the other end of the spectrum, there are those who advocate for a much deeper and more holistic transition, which ultimately results in the structural transformation of our economies (across sectors and scales) and society.”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81b76a76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81b76a76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81b76a761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81b76a761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81b76a76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81b76a76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81b76a76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81b76a76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981b76a76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981b76a76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981b76a76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981b76a76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75F3E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chemeClr val="lt1"/>
                </a:solidFill>
              </a:rPr>
              <a:t>"The Role of Social Security in South Africa's Just Transition,"</a:t>
            </a:r>
            <a:endParaRPr sz="330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100">
                <a:solidFill>
                  <a:schemeClr val="lt1"/>
                </a:solidFill>
              </a:rPr>
              <a:t>What makes the Just Transition Just? definition of the minimum Decent Standard of Living for all South Africans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Changing definitions of a Just Transition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term “Just Transition” was originally developed by trade unions in the United States in the 70s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 has since been adopted, expanded and </a:t>
            </a:r>
            <a:r>
              <a:rPr lang="en"/>
              <a:t>co opted</a:t>
            </a:r>
            <a:r>
              <a:rPr lang="en"/>
              <a:t>  by a wide range of different actors.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term can be </a:t>
            </a:r>
            <a:r>
              <a:rPr lang="en"/>
              <a:t>classified</a:t>
            </a:r>
            <a:r>
              <a:rPr lang="en"/>
              <a:t> according to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 the scope of transition,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 the depth of transition,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 participation and inclusion in the transition.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current provisions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248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broad definition austerity has </a:t>
            </a:r>
            <a:r>
              <a:rPr lang="en"/>
              <a:t>resulted</a:t>
            </a:r>
            <a:r>
              <a:rPr lang="en"/>
              <a:t> in an attack on many basic providers of social security in South Africa.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 a narrow sense there is a </a:t>
            </a:r>
            <a:r>
              <a:rPr lang="en"/>
              <a:t>negligible</a:t>
            </a:r>
            <a:r>
              <a:rPr lang="en"/>
              <a:t> fraction of the JET-IP devoted to affected communities from the closure of fossil fuel value chains.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Further renewable investments have seen limited (and often </a:t>
            </a:r>
            <a:r>
              <a:rPr lang="en"/>
              <a:t>exaggerated</a:t>
            </a:r>
            <a:r>
              <a:rPr lang="en"/>
              <a:t>) benefit to local communities. (Malope, 2022)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525" y="389175"/>
            <a:ext cx="8520600" cy="475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Principles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337425"/>
            <a:ext cx="8520600" cy="323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</a:t>
            </a:r>
            <a:r>
              <a:rPr lang="en"/>
              <a:t>. Caring rights based economy: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Economy-wide transition for low carbon and climate resilient economy: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Transformation of ownership, distribution and access to resources: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 Democratic, empowering and context specific: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5. Address power using an intersectional feminist lense: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6. Demand restorative justice: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Measures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Social policy for low carbon, climate resilient universal public services and social protection: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Green industrial policy: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Labour policy for green decent work: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 Equitable land and ownership reform: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5. Macroeconomic policy: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Zooming in on Social Policy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Sustainable Public Infrastructure Services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Social Protection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“Justice” More “Transition”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Capital is unable to build the actual political will to ensure an adequate transition.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transition is slowed down not by attempts to make it more just, but by attempts to retain </a:t>
            </a:r>
            <a:r>
              <a:rPr lang="en"/>
              <a:t>unequal</a:t>
            </a:r>
            <a:r>
              <a:rPr lang="en"/>
              <a:t> power over resources. Maintaining high returns for dirty finance, etc.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It’s not a trade off its a complement. The more justice we have, the more of a transition we get.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