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8"/>
  </p:notesMasterIdLst>
  <p:sldIdLst>
    <p:sldId id="256" r:id="rId2"/>
    <p:sldId id="261" r:id="rId3"/>
    <p:sldId id="257" r:id="rId4"/>
    <p:sldId id="327" r:id="rId5"/>
    <p:sldId id="328" r:id="rId6"/>
    <p:sldId id="325" r:id="rId7"/>
  </p:sldIdLst>
  <p:sldSz cx="9144000" cy="5143500" type="screen16x9"/>
  <p:notesSz cx="6858000" cy="9144000"/>
  <p:embeddedFontLst>
    <p:embeddedFont>
      <p:font typeface="Garamond" panose="02020404030301010803" pitchFamily="18" charset="0"/>
      <p:regular r:id="rId9"/>
      <p:bold r:id="rId10"/>
      <p:italic r:id="rId11"/>
      <p:boldItalic r:id="rId12"/>
    </p:embeddedFont>
    <p:embeddedFont>
      <p:font typeface="Livvic" pitchFamily="2" charset="77"/>
      <p:regular r:id="rId13"/>
      <p:bold r:id="rId14"/>
      <p:italic r:id="rId15"/>
      <p:boldItalic r:id="rId16"/>
    </p:embeddedFont>
    <p:embeddedFont>
      <p:font typeface="Merriweather" pitchFamily="2" charset="77"/>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0CCF60-0399-4074-9353-1BDFA4E10D95}">
  <a:tblStyle styleId="{AB0CCF60-0399-4074-9353-1BDFA4E10D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0"/>
    <p:restoredTop sz="94593"/>
  </p:normalViewPr>
  <p:slideViewPr>
    <p:cSldViewPr snapToGrid="0">
      <p:cViewPr varScale="1">
        <p:scale>
          <a:sx n="163" d="100"/>
          <a:sy n="163" d="100"/>
        </p:scale>
        <p:origin x="19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1723facd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1723facd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3"/>
        <p:cNvGrpSpPr/>
        <p:nvPr/>
      </p:nvGrpSpPr>
      <p:grpSpPr>
        <a:xfrm>
          <a:off x="0" y="0"/>
          <a:ext cx="0" cy="0"/>
          <a:chOff x="0" y="0"/>
          <a:chExt cx="0" cy="0"/>
        </a:xfrm>
      </p:grpSpPr>
      <p:sp>
        <p:nvSpPr>
          <p:cNvPr id="8684" name="Google Shape;8684;gb179643f6e_0_5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5" name="Google Shape;8685;gb179643f6e_0_5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1a8945be4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b1a8945be4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3"/>
        <p:cNvGrpSpPr/>
        <p:nvPr/>
      </p:nvGrpSpPr>
      <p:grpSpPr>
        <a:xfrm>
          <a:off x="0" y="0"/>
          <a:ext cx="0" cy="0"/>
          <a:chOff x="0" y="0"/>
          <a:chExt cx="0" cy="0"/>
        </a:xfrm>
      </p:grpSpPr>
      <p:sp>
        <p:nvSpPr>
          <p:cNvPr id="8684" name="Google Shape;8684;gb179643f6e_0_5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5" name="Google Shape;8685;gb179643f6e_0_5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64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3"/>
        <p:cNvGrpSpPr/>
        <p:nvPr/>
      </p:nvGrpSpPr>
      <p:grpSpPr>
        <a:xfrm>
          <a:off x="0" y="0"/>
          <a:ext cx="0" cy="0"/>
          <a:chOff x="0" y="0"/>
          <a:chExt cx="0" cy="0"/>
        </a:xfrm>
      </p:grpSpPr>
      <p:sp>
        <p:nvSpPr>
          <p:cNvPr id="8684" name="Google Shape;8684;gb179643f6e_0_5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5" name="Google Shape;8685;gb179643f6e_0_5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55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4"/>
        <p:cNvGrpSpPr/>
        <p:nvPr/>
      </p:nvGrpSpPr>
      <p:grpSpPr>
        <a:xfrm>
          <a:off x="0" y="0"/>
          <a:ext cx="0" cy="0"/>
          <a:chOff x="0" y="0"/>
          <a:chExt cx="0" cy="0"/>
        </a:xfrm>
      </p:grpSpPr>
      <p:sp>
        <p:nvSpPr>
          <p:cNvPr id="17185" name="Google Shape;17185;gb1a8945be4_0_10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6" name="Google Shape;17186;gb1a8945be4_0_10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28250" y="1542475"/>
            <a:ext cx="4687500" cy="153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76100" y="3164550"/>
            <a:ext cx="2791800" cy="65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
    <p:bg>
      <p:bgPr>
        <a:blipFill>
          <a:blip r:embed="rId2">
            <a:alphaModFix/>
          </a:blip>
          <a:stretch>
            <a:fillRect/>
          </a:stretch>
        </a:blipFill>
        <a:effectLst/>
      </p:bgPr>
    </p:bg>
    <p:spTree>
      <p:nvGrpSpPr>
        <p:cNvPr id="1" name="Shape 3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1312500" y="548650"/>
            <a:ext cx="6519000" cy="1179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7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25"/>
          <p:cNvSpPr txBox="1"/>
          <p:nvPr/>
        </p:nvSpPr>
        <p:spPr>
          <a:xfrm>
            <a:off x="2820650" y="3354900"/>
            <a:ext cx="3503100" cy="906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200">
                <a:solidFill>
                  <a:schemeClr val="lt2"/>
                </a:solidFill>
                <a:latin typeface="Livvic"/>
                <a:ea typeface="Livvic"/>
                <a:cs typeface="Livvic"/>
                <a:sym typeface="Livvic"/>
              </a:rPr>
              <a:t>CREDITS:</a:t>
            </a:r>
            <a:endParaRPr sz="1200">
              <a:solidFill>
                <a:schemeClr val="lt2"/>
              </a:solidFill>
              <a:latin typeface="Livvic"/>
              <a:ea typeface="Livvic"/>
              <a:cs typeface="Livvic"/>
              <a:sym typeface="Livvic"/>
            </a:endParaRPr>
          </a:p>
          <a:p>
            <a:pPr marL="0" lvl="0" indent="0" algn="ctr" rtl="0">
              <a:lnSpc>
                <a:spcPct val="100000"/>
              </a:lnSpc>
              <a:spcBef>
                <a:spcPts val="0"/>
              </a:spcBef>
              <a:spcAft>
                <a:spcPts val="0"/>
              </a:spcAft>
              <a:buNone/>
            </a:pPr>
            <a:r>
              <a:rPr lang="en" sz="1200">
                <a:solidFill>
                  <a:schemeClr val="lt2"/>
                </a:solidFill>
                <a:latin typeface="Livvic"/>
                <a:ea typeface="Livvic"/>
                <a:cs typeface="Livvic"/>
                <a:sym typeface="Livvic"/>
              </a:rPr>
              <a:t>This presentation template was created by </a:t>
            </a:r>
            <a:r>
              <a:rPr lang="en" sz="1200">
                <a:solidFill>
                  <a:schemeClr val="lt2"/>
                </a:solidFill>
                <a:uFill>
                  <a:noFill/>
                </a:uFill>
                <a:latin typeface="Livvic"/>
                <a:ea typeface="Livvic"/>
                <a:cs typeface="Livvic"/>
                <a:sym typeface="Livvic"/>
                <a:hlinkClick r:id="rId2">
                  <a:extLst>
                    <a:ext uri="{A12FA001-AC4F-418D-AE19-62706E023703}">
                      <ahyp:hlinkClr xmlns:ahyp="http://schemas.microsoft.com/office/drawing/2018/hyperlinkcolor" val="tx"/>
                    </a:ext>
                  </a:extLst>
                </a:hlinkClick>
              </a:rPr>
              <a:t>Slidesgo</a:t>
            </a:r>
            <a:r>
              <a:rPr lang="en" sz="1200">
                <a:solidFill>
                  <a:schemeClr val="lt2"/>
                </a:solidFill>
                <a:latin typeface="Livvic"/>
                <a:ea typeface="Livvic"/>
                <a:cs typeface="Livvic"/>
                <a:sym typeface="Livvic"/>
              </a:rPr>
              <a:t>, including icons by </a:t>
            </a:r>
            <a:r>
              <a:rPr lang="en" sz="1200">
                <a:solidFill>
                  <a:schemeClr val="lt2"/>
                </a:solidFill>
                <a:uFill>
                  <a:noFill/>
                </a:uFill>
                <a:latin typeface="Livvic"/>
                <a:ea typeface="Livvic"/>
                <a:cs typeface="Livvic"/>
                <a:sym typeface="Livvic"/>
                <a:hlinkClick r:id="rId3">
                  <a:extLst>
                    <a:ext uri="{A12FA001-AC4F-418D-AE19-62706E023703}">
                      <ahyp:hlinkClr xmlns:ahyp="http://schemas.microsoft.com/office/drawing/2018/hyperlinkcolor" val="tx"/>
                    </a:ext>
                  </a:extLst>
                </a:hlinkClick>
              </a:rPr>
              <a:t>Flaticon</a:t>
            </a:r>
            <a:r>
              <a:rPr lang="en" sz="1200">
                <a:solidFill>
                  <a:schemeClr val="lt2"/>
                </a:solidFill>
                <a:latin typeface="Livvic"/>
                <a:ea typeface="Livvic"/>
                <a:cs typeface="Livvic"/>
                <a:sym typeface="Livvic"/>
              </a:rPr>
              <a:t>, infographics &amp; images by </a:t>
            </a:r>
            <a:r>
              <a:rPr lang="en" sz="1200">
                <a:solidFill>
                  <a:schemeClr val="lt2"/>
                </a:solidFill>
                <a:uFill>
                  <a:noFill/>
                </a:uFill>
                <a:latin typeface="Livvic"/>
                <a:ea typeface="Livvic"/>
                <a:cs typeface="Livvic"/>
                <a:sym typeface="Livvic"/>
                <a:hlinkClick r:id="rId4">
                  <a:extLst>
                    <a:ext uri="{A12FA001-AC4F-418D-AE19-62706E023703}">
                      <ahyp:hlinkClr xmlns:ahyp="http://schemas.microsoft.com/office/drawing/2018/hyperlinkcolor" val="tx"/>
                    </a:ext>
                  </a:extLst>
                </a:hlinkClick>
              </a:rPr>
              <a:t>Freepik</a:t>
            </a:r>
            <a:r>
              <a:rPr lang="en" sz="1200">
                <a:solidFill>
                  <a:schemeClr val="lt2"/>
                </a:solidFill>
                <a:latin typeface="Livvic"/>
                <a:ea typeface="Livvic"/>
                <a:cs typeface="Livvic"/>
                <a:sym typeface="Livvic"/>
              </a:rPr>
              <a:t> </a:t>
            </a:r>
            <a:endParaRPr sz="1200">
              <a:solidFill>
                <a:schemeClr val="lt2"/>
              </a:solidFill>
              <a:latin typeface="Livvic"/>
              <a:ea typeface="Livvic"/>
              <a:cs typeface="Livvic"/>
              <a:sym typeface="Livv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2340425" y="2699163"/>
            <a:ext cx="456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000"/>
            </a:lvl1pPr>
            <a:lvl2pPr lvl="1" algn="ctr" rtl="0">
              <a:spcBef>
                <a:spcPts val="0"/>
              </a:spcBef>
              <a:spcAft>
                <a:spcPts val="0"/>
              </a:spcAft>
              <a:buSzPts val="2800"/>
              <a:buNone/>
              <a:defRPr>
                <a:latin typeface="Arial"/>
                <a:ea typeface="Arial"/>
                <a:cs typeface="Arial"/>
                <a:sym typeface="Arial"/>
              </a:defRPr>
            </a:lvl2pPr>
            <a:lvl3pPr lvl="2" algn="ctr" rtl="0">
              <a:spcBef>
                <a:spcPts val="0"/>
              </a:spcBef>
              <a:spcAft>
                <a:spcPts val="0"/>
              </a:spcAft>
              <a:buSzPts val="2800"/>
              <a:buNone/>
              <a:defRPr>
                <a:latin typeface="Arial"/>
                <a:ea typeface="Arial"/>
                <a:cs typeface="Arial"/>
                <a:sym typeface="Arial"/>
              </a:defRPr>
            </a:lvl3pPr>
            <a:lvl4pPr lvl="3" algn="ctr" rtl="0">
              <a:spcBef>
                <a:spcPts val="0"/>
              </a:spcBef>
              <a:spcAft>
                <a:spcPts val="0"/>
              </a:spcAft>
              <a:buSzPts val="2800"/>
              <a:buNone/>
              <a:defRPr>
                <a:latin typeface="Arial"/>
                <a:ea typeface="Arial"/>
                <a:cs typeface="Arial"/>
                <a:sym typeface="Arial"/>
              </a:defRPr>
            </a:lvl4pPr>
            <a:lvl5pPr lvl="4" algn="ctr" rtl="0">
              <a:spcBef>
                <a:spcPts val="0"/>
              </a:spcBef>
              <a:spcAft>
                <a:spcPts val="0"/>
              </a:spcAft>
              <a:buSzPts val="2800"/>
              <a:buNone/>
              <a:defRPr>
                <a:latin typeface="Arial"/>
                <a:ea typeface="Arial"/>
                <a:cs typeface="Arial"/>
                <a:sym typeface="Arial"/>
              </a:defRPr>
            </a:lvl5pPr>
            <a:lvl6pPr lvl="5" algn="ctr" rtl="0">
              <a:spcBef>
                <a:spcPts val="0"/>
              </a:spcBef>
              <a:spcAft>
                <a:spcPts val="0"/>
              </a:spcAft>
              <a:buSzPts val="2800"/>
              <a:buNone/>
              <a:defRPr>
                <a:latin typeface="Arial"/>
                <a:ea typeface="Arial"/>
                <a:cs typeface="Arial"/>
                <a:sym typeface="Arial"/>
              </a:defRPr>
            </a:lvl6pPr>
            <a:lvl7pPr lvl="6" algn="ctr" rtl="0">
              <a:spcBef>
                <a:spcPts val="0"/>
              </a:spcBef>
              <a:spcAft>
                <a:spcPts val="0"/>
              </a:spcAft>
              <a:buSzPts val="2800"/>
              <a:buNone/>
              <a:defRPr>
                <a:latin typeface="Arial"/>
                <a:ea typeface="Arial"/>
                <a:cs typeface="Arial"/>
                <a:sym typeface="Arial"/>
              </a:defRPr>
            </a:lvl7pPr>
            <a:lvl8pPr lvl="7" algn="ctr" rtl="0">
              <a:spcBef>
                <a:spcPts val="0"/>
              </a:spcBef>
              <a:spcAft>
                <a:spcPts val="0"/>
              </a:spcAft>
              <a:buSzPts val="2800"/>
              <a:buNone/>
              <a:defRPr>
                <a:latin typeface="Arial"/>
                <a:ea typeface="Arial"/>
                <a:cs typeface="Arial"/>
                <a:sym typeface="Arial"/>
              </a:defRPr>
            </a:lvl8pPr>
            <a:lvl9pPr lvl="8" algn="ctr" rtl="0">
              <a:spcBef>
                <a:spcPts val="0"/>
              </a:spcBef>
              <a:spcAft>
                <a:spcPts val="0"/>
              </a:spcAft>
              <a:buSzPts val="2800"/>
              <a:buNone/>
              <a:defRPr>
                <a:latin typeface="Arial"/>
                <a:ea typeface="Arial"/>
                <a:cs typeface="Arial"/>
                <a:sym typeface="Arial"/>
              </a:defRPr>
            </a:lvl9pPr>
          </a:lstStyle>
          <a:p>
            <a:endParaRPr/>
          </a:p>
        </p:txBody>
      </p:sp>
      <p:sp>
        <p:nvSpPr>
          <p:cNvPr id="55" name="Google Shape;55;p15"/>
          <p:cNvSpPr txBox="1">
            <a:spLocks noGrp="1"/>
          </p:cNvSpPr>
          <p:nvPr>
            <p:ph type="subTitle" idx="1"/>
          </p:nvPr>
        </p:nvSpPr>
        <p:spPr>
          <a:xfrm>
            <a:off x="2340425" y="1643038"/>
            <a:ext cx="4566000" cy="11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23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102337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713225" y="1152475"/>
            <a:ext cx="7717500" cy="347400"/>
          </a:xfrm>
          <a:prstGeom prst="rect">
            <a:avLst/>
          </a:prstGeom>
        </p:spPr>
        <p:txBody>
          <a:bodyPr spcFirstLastPara="1" wrap="square" lIns="91425" tIns="91425" rIns="91425" bIns="91425" anchor="t" anchorCtr="0">
            <a:noAutofit/>
          </a:bodyPr>
          <a:lstStyle>
            <a:lvl1pPr marL="457200" lvl="0" indent="-292100">
              <a:spcBef>
                <a:spcPts val="0"/>
              </a:spcBef>
              <a:spcAft>
                <a:spcPts val="0"/>
              </a:spcAft>
              <a:buClr>
                <a:schemeClr val="accent3"/>
              </a:buClr>
              <a:buSzPts val="1000"/>
              <a:buFont typeface="Roboto"/>
              <a:buAutoNum type="arabicPeriod"/>
              <a:defRPr sz="1200">
                <a:solidFill>
                  <a:schemeClr val="dk1"/>
                </a:solidFill>
              </a:defRPr>
            </a:lvl1pPr>
            <a:lvl2pPr marL="914400" lvl="1" indent="-292100">
              <a:spcBef>
                <a:spcPts val="0"/>
              </a:spcBef>
              <a:spcAft>
                <a:spcPts val="0"/>
              </a:spcAft>
              <a:buClr>
                <a:srgbClr val="1A3F61"/>
              </a:buClr>
              <a:buSzPts val="1000"/>
              <a:buFont typeface="Muli"/>
              <a:buAutoNum type="alphaLcPeriod"/>
              <a:defRPr/>
            </a:lvl2pPr>
            <a:lvl3pPr marL="1371600" lvl="2" indent="-292100">
              <a:spcBef>
                <a:spcPts val="1600"/>
              </a:spcBef>
              <a:spcAft>
                <a:spcPts val="0"/>
              </a:spcAft>
              <a:buClr>
                <a:srgbClr val="1A3F61"/>
              </a:buClr>
              <a:buSzPts val="1000"/>
              <a:buFont typeface="Muli"/>
              <a:buAutoNum type="romanLcPeriod"/>
              <a:defRPr/>
            </a:lvl3pPr>
            <a:lvl4pPr marL="1828800" lvl="3" indent="-292100">
              <a:spcBef>
                <a:spcPts val="1600"/>
              </a:spcBef>
              <a:spcAft>
                <a:spcPts val="0"/>
              </a:spcAft>
              <a:buClr>
                <a:srgbClr val="1A3F61"/>
              </a:buClr>
              <a:buSzPts val="1000"/>
              <a:buFont typeface="Muli"/>
              <a:buAutoNum type="arabicPeriod"/>
              <a:defRPr/>
            </a:lvl4pPr>
            <a:lvl5pPr marL="2286000" lvl="4" indent="-292100">
              <a:spcBef>
                <a:spcPts val="1600"/>
              </a:spcBef>
              <a:spcAft>
                <a:spcPts val="0"/>
              </a:spcAft>
              <a:buClr>
                <a:srgbClr val="1A3F61"/>
              </a:buClr>
              <a:buSzPts val="1000"/>
              <a:buFont typeface="Muli"/>
              <a:buAutoNum type="alphaLcPeriod"/>
              <a:defRPr/>
            </a:lvl5pPr>
            <a:lvl6pPr marL="2743200" lvl="5" indent="-292100">
              <a:spcBef>
                <a:spcPts val="1600"/>
              </a:spcBef>
              <a:spcAft>
                <a:spcPts val="0"/>
              </a:spcAft>
              <a:buClr>
                <a:srgbClr val="1A3F61"/>
              </a:buClr>
              <a:buSzPts val="1000"/>
              <a:buFont typeface="Muli"/>
              <a:buAutoNum type="romanLcPeriod"/>
              <a:defRPr/>
            </a:lvl6pPr>
            <a:lvl7pPr marL="3200400" lvl="6" indent="-292100">
              <a:spcBef>
                <a:spcPts val="1600"/>
              </a:spcBef>
              <a:spcAft>
                <a:spcPts val="0"/>
              </a:spcAft>
              <a:buClr>
                <a:srgbClr val="1A3F61"/>
              </a:buClr>
              <a:buSzPts val="1000"/>
              <a:buFont typeface="Muli"/>
              <a:buAutoNum type="arabicPeriod"/>
              <a:defRPr/>
            </a:lvl7pPr>
            <a:lvl8pPr marL="3657600" lvl="7" indent="-292100">
              <a:spcBef>
                <a:spcPts val="1600"/>
              </a:spcBef>
              <a:spcAft>
                <a:spcPts val="0"/>
              </a:spcAft>
              <a:buClr>
                <a:srgbClr val="1A3F61"/>
              </a:buClr>
              <a:buSzPts val="1000"/>
              <a:buFont typeface="Muli"/>
              <a:buAutoNum type="alphaLcPeriod"/>
              <a:defRPr/>
            </a:lvl8pPr>
            <a:lvl9pPr marL="4114800" lvl="8" indent="-292100">
              <a:spcBef>
                <a:spcPts val="1600"/>
              </a:spcBef>
              <a:spcAft>
                <a:spcPts val="1600"/>
              </a:spcAft>
              <a:buClr>
                <a:srgbClr val="1A3F61"/>
              </a:buClr>
              <a:buSzPts val="1000"/>
              <a:buFont typeface="Muli"/>
              <a:buAutoNum type="romanLcPeriod"/>
              <a:defRPr/>
            </a:lvl9pPr>
          </a:lstStyle>
          <a:p>
            <a:endParaRPr/>
          </a:p>
        </p:txBody>
      </p:sp>
    </p:spTree>
    <p:extLst>
      <p:ext uri="{BB962C8B-B14F-4D97-AF65-F5344CB8AC3E}">
        <p14:creationId xmlns:p14="http://schemas.microsoft.com/office/powerpoint/2010/main" val="95879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1pPr>
            <a:lvl2pPr lvl="1">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2pPr>
            <a:lvl3pPr lvl="2">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3pPr>
            <a:lvl4pPr lvl="3">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4pPr>
            <a:lvl5pPr lvl="4">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5pPr>
            <a:lvl6pPr lvl="5">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6pPr>
            <a:lvl7pPr lvl="6">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7pPr>
            <a:lvl8pPr lvl="7">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8pPr>
            <a:lvl9pPr lvl="8">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ivvic"/>
              <a:buChar char="●"/>
              <a:defRPr sz="1800">
                <a:solidFill>
                  <a:schemeClr val="lt2"/>
                </a:solidFill>
                <a:latin typeface="Livvic"/>
                <a:ea typeface="Livvic"/>
                <a:cs typeface="Livvic"/>
                <a:sym typeface="Livvic"/>
              </a:defRPr>
            </a:lvl1pPr>
            <a:lvl2pPr marL="914400" lvl="1"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2pPr>
            <a:lvl3pPr marL="1371600" lvl="2"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3pPr>
            <a:lvl4pPr marL="1828800" lvl="3"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4pPr>
            <a:lvl5pPr marL="2286000" lvl="4"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5pPr>
            <a:lvl6pPr marL="2743200" lvl="5"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6pPr>
            <a:lvl7pPr marL="3200400" lvl="6"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7pPr>
            <a:lvl8pPr marL="3657600" lvl="7"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8pPr>
            <a:lvl9pPr marL="4114800" lvl="8" indent="-317500">
              <a:lnSpc>
                <a:spcPct val="100000"/>
              </a:lnSpc>
              <a:spcBef>
                <a:spcPts val="1600"/>
              </a:spcBef>
              <a:spcAft>
                <a:spcPts val="1600"/>
              </a:spcAft>
              <a:buClr>
                <a:schemeClr val="lt2"/>
              </a:buClr>
              <a:buSzPts val="1400"/>
              <a:buFont typeface="Livvic"/>
              <a:buChar char="■"/>
              <a:defRPr>
                <a:solidFill>
                  <a:schemeClr val="lt2"/>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9" r:id="rId3"/>
    <p:sldLayoutId id="2147483671" r:id="rId4"/>
    <p:sldLayoutId id="2147483676"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grpSp>
        <p:nvGrpSpPr>
          <p:cNvPr id="130" name="Google Shape;130;p31"/>
          <p:cNvGrpSpPr/>
          <p:nvPr/>
        </p:nvGrpSpPr>
        <p:grpSpPr>
          <a:xfrm rot="-1985458">
            <a:off x="-512319" y="-928453"/>
            <a:ext cx="3236603" cy="2992665"/>
            <a:chOff x="2483025" y="1774950"/>
            <a:chExt cx="1815750" cy="1678900"/>
          </a:xfrm>
        </p:grpSpPr>
        <p:sp>
          <p:nvSpPr>
            <p:cNvPr id="131" name="Google Shape;131;p31"/>
            <p:cNvSpPr/>
            <p:nvPr/>
          </p:nvSpPr>
          <p:spPr>
            <a:xfrm>
              <a:off x="2546425" y="1800350"/>
              <a:ext cx="1653525" cy="1653500"/>
            </a:xfrm>
            <a:custGeom>
              <a:avLst/>
              <a:gdLst/>
              <a:ahLst/>
              <a:cxnLst/>
              <a:rect l="l" t="t" r="r" b="b"/>
              <a:pathLst>
                <a:path w="66141" h="66140" extrusionOk="0">
                  <a:moveTo>
                    <a:pt x="33077" y="1144"/>
                  </a:moveTo>
                  <a:cubicBezTo>
                    <a:pt x="50674" y="1144"/>
                    <a:pt x="64997" y="15467"/>
                    <a:pt x="64997" y="33064"/>
                  </a:cubicBezTo>
                  <a:cubicBezTo>
                    <a:pt x="64997" y="50673"/>
                    <a:pt x="50674" y="64997"/>
                    <a:pt x="33077" y="64997"/>
                  </a:cubicBezTo>
                  <a:cubicBezTo>
                    <a:pt x="15467" y="64997"/>
                    <a:pt x="1144" y="50673"/>
                    <a:pt x="1144" y="33064"/>
                  </a:cubicBezTo>
                  <a:cubicBezTo>
                    <a:pt x="1144" y="15467"/>
                    <a:pt x="15467" y="1144"/>
                    <a:pt x="33077" y="1144"/>
                  </a:cubicBezTo>
                  <a:close/>
                  <a:moveTo>
                    <a:pt x="33077" y="1"/>
                  </a:moveTo>
                  <a:cubicBezTo>
                    <a:pt x="14836" y="1"/>
                    <a:pt x="1" y="14836"/>
                    <a:pt x="1" y="33064"/>
                  </a:cubicBezTo>
                  <a:cubicBezTo>
                    <a:pt x="1" y="51304"/>
                    <a:pt x="14836" y="66140"/>
                    <a:pt x="33077" y="66140"/>
                  </a:cubicBezTo>
                  <a:cubicBezTo>
                    <a:pt x="51317" y="66140"/>
                    <a:pt x="66140" y="51304"/>
                    <a:pt x="66140" y="33064"/>
                  </a:cubicBezTo>
                  <a:cubicBezTo>
                    <a:pt x="66140" y="14836"/>
                    <a:pt x="51305" y="1"/>
                    <a:pt x="330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1"/>
            <p:cNvSpPr/>
            <p:nvPr/>
          </p:nvSpPr>
          <p:spPr>
            <a:xfrm>
              <a:off x="3422725" y="3171350"/>
              <a:ext cx="425675" cy="206900"/>
            </a:xfrm>
            <a:custGeom>
              <a:avLst/>
              <a:gdLst/>
              <a:ahLst/>
              <a:cxnLst/>
              <a:rect l="l" t="t" r="r" b="b"/>
              <a:pathLst>
                <a:path w="17027" h="8276" extrusionOk="0">
                  <a:moveTo>
                    <a:pt x="17027" y="1"/>
                  </a:moveTo>
                  <a:cubicBezTo>
                    <a:pt x="17027" y="1"/>
                    <a:pt x="16848" y="215"/>
                    <a:pt x="16503" y="584"/>
                  </a:cubicBezTo>
                  <a:cubicBezTo>
                    <a:pt x="16193" y="953"/>
                    <a:pt x="15705" y="1477"/>
                    <a:pt x="15050" y="2060"/>
                  </a:cubicBezTo>
                  <a:cubicBezTo>
                    <a:pt x="13753" y="3251"/>
                    <a:pt x="11741" y="4620"/>
                    <a:pt x="9312" y="5668"/>
                  </a:cubicBezTo>
                  <a:cubicBezTo>
                    <a:pt x="6895" y="6740"/>
                    <a:pt x="4525" y="7359"/>
                    <a:pt x="2811" y="7728"/>
                  </a:cubicBezTo>
                  <a:cubicBezTo>
                    <a:pt x="1954" y="7918"/>
                    <a:pt x="1251" y="8049"/>
                    <a:pt x="763" y="8144"/>
                  </a:cubicBezTo>
                  <a:cubicBezTo>
                    <a:pt x="263" y="8228"/>
                    <a:pt x="1" y="8275"/>
                    <a:pt x="1" y="8275"/>
                  </a:cubicBezTo>
                  <a:cubicBezTo>
                    <a:pt x="1" y="8275"/>
                    <a:pt x="287" y="8264"/>
                    <a:pt x="775" y="8252"/>
                  </a:cubicBezTo>
                  <a:cubicBezTo>
                    <a:pt x="1275" y="8216"/>
                    <a:pt x="1989" y="8168"/>
                    <a:pt x="2870" y="8061"/>
                  </a:cubicBezTo>
                  <a:cubicBezTo>
                    <a:pt x="4633" y="7859"/>
                    <a:pt x="7085" y="7406"/>
                    <a:pt x="9597" y="6311"/>
                  </a:cubicBezTo>
                  <a:cubicBezTo>
                    <a:pt x="12133" y="5216"/>
                    <a:pt x="14110" y="3632"/>
                    <a:pt x="15301" y="2310"/>
                  </a:cubicBezTo>
                  <a:cubicBezTo>
                    <a:pt x="15908" y="1656"/>
                    <a:pt x="16336" y="1072"/>
                    <a:pt x="16610" y="655"/>
                  </a:cubicBezTo>
                  <a:cubicBezTo>
                    <a:pt x="16896" y="239"/>
                    <a:pt x="17027" y="1"/>
                    <a:pt x="1702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1"/>
            <p:cNvSpPr/>
            <p:nvPr/>
          </p:nvSpPr>
          <p:spPr>
            <a:xfrm>
              <a:off x="3488525" y="3212725"/>
              <a:ext cx="233375" cy="116700"/>
            </a:xfrm>
            <a:custGeom>
              <a:avLst/>
              <a:gdLst/>
              <a:ahLst/>
              <a:cxnLst/>
              <a:rect l="l" t="t" r="r" b="b"/>
              <a:pathLst>
                <a:path w="9335" h="4668" extrusionOk="0">
                  <a:moveTo>
                    <a:pt x="9335" y="1"/>
                  </a:moveTo>
                  <a:cubicBezTo>
                    <a:pt x="9335" y="1"/>
                    <a:pt x="9216" y="84"/>
                    <a:pt x="9001" y="251"/>
                  </a:cubicBezTo>
                  <a:cubicBezTo>
                    <a:pt x="8799" y="417"/>
                    <a:pt x="8466" y="655"/>
                    <a:pt x="8085" y="917"/>
                  </a:cubicBezTo>
                  <a:cubicBezTo>
                    <a:pt x="7287" y="1477"/>
                    <a:pt x="6180" y="2168"/>
                    <a:pt x="4894" y="2810"/>
                  </a:cubicBezTo>
                  <a:cubicBezTo>
                    <a:pt x="3620" y="3453"/>
                    <a:pt x="2393" y="3930"/>
                    <a:pt x="1489" y="4227"/>
                  </a:cubicBezTo>
                  <a:cubicBezTo>
                    <a:pt x="1036" y="4370"/>
                    <a:pt x="667" y="4477"/>
                    <a:pt x="405" y="4549"/>
                  </a:cubicBezTo>
                  <a:cubicBezTo>
                    <a:pt x="143" y="4632"/>
                    <a:pt x="0" y="4668"/>
                    <a:pt x="0" y="4668"/>
                  </a:cubicBezTo>
                  <a:lnTo>
                    <a:pt x="417" y="4668"/>
                  </a:lnTo>
                  <a:cubicBezTo>
                    <a:pt x="691" y="4656"/>
                    <a:pt x="1072" y="4632"/>
                    <a:pt x="1560" y="4573"/>
                  </a:cubicBezTo>
                  <a:cubicBezTo>
                    <a:pt x="2524" y="4430"/>
                    <a:pt x="3858" y="4108"/>
                    <a:pt x="5203" y="3441"/>
                  </a:cubicBezTo>
                  <a:cubicBezTo>
                    <a:pt x="6561" y="2751"/>
                    <a:pt x="7620" y="1894"/>
                    <a:pt x="8299" y="1191"/>
                  </a:cubicBezTo>
                  <a:cubicBezTo>
                    <a:pt x="8644" y="834"/>
                    <a:pt x="8918" y="536"/>
                    <a:pt x="9073" y="322"/>
                  </a:cubicBezTo>
                  <a:cubicBezTo>
                    <a:pt x="9239" y="120"/>
                    <a:pt x="9335" y="1"/>
                    <a:pt x="933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1"/>
            <p:cNvSpPr/>
            <p:nvPr/>
          </p:nvSpPr>
          <p:spPr>
            <a:xfrm>
              <a:off x="3550725" y="3216000"/>
              <a:ext cx="75050" cy="50925"/>
            </a:xfrm>
            <a:custGeom>
              <a:avLst/>
              <a:gdLst/>
              <a:ahLst/>
              <a:cxnLst/>
              <a:rect l="l" t="t" r="r" b="b"/>
              <a:pathLst>
                <a:path w="3002" h="2037" extrusionOk="0">
                  <a:moveTo>
                    <a:pt x="3001" y="1"/>
                  </a:moveTo>
                  <a:cubicBezTo>
                    <a:pt x="3001" y="1"/>
                    <a:pt x="2132" y="167"/>
                    <a:pt x="1310" y="727"/>
                  </a:cubicBezTo>
                  <a:cubicBezTo>
                    <a:pt x="477" y="1298"/>
                    <a:pt x="1" y="2037"/>
                    <a:pt x="1" y="2037"/>
                  </a:cubicBezTo>
                  <a:cubicBezTo>
                    <a:pt x="1" y="2037"/>
                    <a:pt x="858" y="1870"/>
                    <a:pt x="1691" y="1310"/>
                  </a:cubicBezTo>
                  <a:cubicBezTo>
                    <a:pt x="2525" y="739"/>
                    <a:pt x="3001" y="1"/>
                    <a:pt x="30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1"/>
            <p:cNvSpPr/>
            <p:nvPr/>
          </p:nvSpPr>
          <p:spPr>
            <a:xfrm>
              <a:off x="3539125" y="3190600"/>
              <a:ext cx="61925" cy="30250"/>
            </a:xfrm>
            <a:custGeom>
              <a:avLst/>
              <a:gdLst/>
              <a:ahLst/>
              <a:cxnLst/>
              <a:rect l="l" t="t" r="r" b="b"/>
              <a:pathLst>
                <a:path w="2477" h="1210" extrusionOk="0">
                  <a:moveTo>
                    <a:pt x="2350" y="1"/>
                  </a:moveTo>
                  <a:cubicBezTo>
                    <a:pt x="2117" y="1"/>
                    <a:pt x="1597" y="34"/>
                    <a:pt x="1084" y="290"/>
                  </a:cubicBezTo>
                  <a:cubicBezTo>
                    <a:pt x="405" y="636"/>
                    <a:pt x="0" y="1207"/>
                    <a:pt x="0" y="1207"/>
                  </a:cubicBezTo>
                  <a:cubicBezTo>
                    <a:pt x="0" y="1207"/>
                    <a:pt x="37" y="1210"/>
                    <a:pt x="102" y="1210"/>
                  </a:cubicBezTo>
                  <a:cubicBezTo>
                    <a:pt x="320" y="1210"/>
                    <a:pt x="858" y="1181"/>
                    <a:pt x="1381" y="933"/>
                  </a:cubicBezTo>
                  <a:cubicBezTo>
                    <a:pt x="2072" y="588"/>
                    <a:pt x="2477" y="5"/>
                    <a:pt x="2477" y="5"/>
                  </a:cubicBezTo>
                  <a:cubicBezTo>
                    <a:pt x="2477" y="5"/>
                    <a:pt x="2431" y="1"/>
                    <a:pt x="235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1"/>
            <p:cNvSpPr/>
            <p:nvPr/>
          </p:nvSpPr>
          <p:spPr>
            <a:xfrm>
              <a:off x="2764025" y="1887850"/>
              <a:ext cx="393825" cy="307225"/>
            </a:xfrm>
            <a:custGeom>
              <a:avLst/>
              <a:gdLst/>
              <a:ahLst/>
              <a:cxnLst/>
              <a:rect l="l" t="t" r="r" b="b"/>
              <a:pathLst>
                <a:path w="15753" h="12289" extrusionOk="0">
                  <a:moveTo>
                    <a:pt x="15752" y="1"/>
                  </a:moveTo>
                  <a:lnTo>
                    <a:pt x="15752" y="1"/>
                  </a:lnTo>
                  <a:cubicBezTo>
                    <a:pt x="15752" y="1"/>
                    <a:pt x="15467" y="72"/>
                    <a:pt x="14967" y="191"/>
                  </a:cubicBezTo>
                  <a:cubicBezTo>
                    <a:pt x="14705" y="251"/>
                    <a:pt x="14395" y="334"/>
                    <a:pt x="14050" y="453"/>
                  </a:cubicBezTo>
                  <a:cubicBezTo>
                    <a:pt x="13693" y="572"/>
                    <a:pt x="13300" y="692"/>
                    <a:pt x="12859" y="870"/>
                  </a:cubicBezTo>
                  <a:cubicBezTo>
                    <a:pt x="12431" y="1037"/>
                    <a:pt x="11954" y="1215"/>
                    <a:pt x="11466" y="1454"/>
                  </a:cubicBezTo>
                  <a:cubicBezTo>
                    <a:pt x="10978" y="1668"/>
                    <a:pt x="10454" y="1942"/>
                    <a:pt x="9906" y="2227"/>
                  </a:cubicBezTo>
                  <a:cubicBezTo>
                    <a:pt x="8811" y="2823"/>
                    <a:pt x="7668" y="3549"/>
                    <a:pt x="6537" y="4430"/>
                  </a:cubicBezTo>
                  <a:cubicBezTo>
                    <a:pt x="5418" y="5311"/>
                    <a:pt x="4430" y="6252"/>
                    <a:pt x="3596" y="7157"/>
                  </a:cubicBezTo>
                  <a:cubicBezTo>
                    <a:pt x="3191" y="7621"/>
                    <a:pt x="2787" y="8061"/>
                    <a:pt x="2465" y="8490"/>
                  </a:cubicBezTo>
                  <a:cubicBezTo>
                    <a:pt x="2120" y="8907"/>
                    <a:pt x="1822" y="9324"/>
                    <a:pt x="1548" y="9716"/>
                  </a:cubicBezTo>
                  <a:cubicBezTo>
                    <a:pt x="1286" y="10097"/>
                    <a:pt x="1060" y="10455"/>
                    <a:pt x="870" y="10776"/>
                  </a:cubicBezTo>
                  <a:cubicBezTo>
                    <a:pt x="679" y="11086"/>
                    <a:pt x="512" y="11371"/>
                    <a:pt x="393" y="11586"/>
                  </a:cubicBezTo>
                  <a:cubicBezTo>
                    <a:pt x="143" y="12038"/>
                    <a:pt x="0" y="12288"/>
                    <a:pt x="0" y="12288"/>
                  </a:cubicBezTo>
                  <a:cubicBezTo>
                    <a:pt x="0" y="12288"/>
                    <a:pt x="167" y="12062"/>
                    <a:pt x="477" y="11645"/>
                  </a:cubicBezTo>
                  <a:cubicBezTo>
                    <a:pt x="631" y="11443"/>
                    <a:pt x="810" y="11193"/>
                    <a:pt x="1048" y="10907"/>
                  </a:cubicBezTo>
                  <a:cubicBezTo>
                    <a:pt x="1286" y="10621"/>
                    <a:pt x="1524" y="10276"/>
                    <a:pt x="1834" y="9943"/>
                  </a:cubicBezTo>
                  <a:cubicBezTo>
                    <a:pt x="2132" y="9585"/>
                    <a:pt x="2465" y="9193"/>
                    <a:pt x="2834" y="8812"/>
                  </a:cubicBezTo>
                  <a:cubicBezTo>
                    <a:pt x="3191" y="8407"/>
                    <a:pt x="3608" y="8002"/>
                    <a:pt x="4025" y="7573"/>
                  </a:cubicBezTo>
                  <a:cubicBezTo>
                    <a:pt x="4882" y="6728"/>
                    <a:pt x="5882" y="5847"/>
                    <a:pt x="6966" y="4978"/>
                  </a:cubicBezTo>
                  <a:cubicBezTo>
                    <a:pt x="8073" y="4132"/>
                    <a:pt x="9168" y="3394"/>
                    <a:pt x="10204" y="2751"/>
                  </a:cubicBezTo>
                  <a:cubicBezTo>
                    <a:pt x="10716" y="2442"/>
                    <a:pt x="11216" y="2144"/>
                    <a:pt x="11692" y="1882"/>
                  </a:cubicBezTo>
                  <a:cubicBezTo>
                    <a:pt x="12145" y="1632"/>
                    <a:pt x="12597" y="1406"/>
                    <a:pt x="13014" y="1204"/>
                  </a:cubicBezTo>
                  <a:cubicBezTo>
                    <a:pt x="13431" y="989"/>
                    <a:pt x="13812" y="834"/>
                    <a:pt x="14145" y="680"/>
                  </a:cubicBezTo>
                  <a:cubicBezTo>
                    <a:pt x="14467" y="513"/>
                    <a:pt x="14764" y="394"/>
                    <a:pt x="15002" y="311"/>
                  </a:cubicBezTo>
                  <a:cubicBezTo>
                    <a:pt x="15478" y="96"/>
                    <a:pt x="15752" y="1"/>
                    <a:pt x="1575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1"/>
            <p:cNvSpPr/>
            <p:nvPr/>
          </p:nvSpPr>
          <p:spPr>
            <a:xfrm>
              <a:off x="2832175" y="1989650"/>
              <a:ext cx="202450" cy="180125"/>
            </a:xfrm>
            <a:custGeom>
              <a:avLst/>
              <a:gdLst/>
              <a:ahLst/>
              <a:cxnLst/>
              <a:rect l="l" t="t" r="r" b="b"/>
              <a:pathLst>
                <a:path w="8098" h="7205" extrusionOk="0">
                  <a:moveTo>
                    <a:pt x="8097" y="1"/>
                  </a:moveTo>
                  <a:cubicBezTo>
                    <a:pt x="8097" y="1"/>
                    <a:pt x="7966" y="60"/>
                    <a:pt x="7716" y="179"/>
                  </a:cubicBezTo>
                  <a:cubicBezTo>
                    <a:pt x="7454" y="299"/>
                    <a:pt x="7085" y="477"/>
                    <a:pt x="6657" y="715"/>
                  </a:cubicBezTo>
                  <a:cubicBezTo>
                    <a:pt x="5776" y="1192"/>
                    <a:pt x="4621" y="1942"/>
                    <a:pt x="3466" y="2954"/>
                  </a:cubicBezTo>
                  <a:cubicBezTo>
                    <a:pt x="2335" y="3966"/>
                    <a:pt x="1465" y="5037"/>
                    <a:pt x="882" y="5847"/>
                  </a:cubicBezTo>
                  <a:cubicBezTo>
                    <a:pt x="584" y="6252"/>
                    <a:pt x="370" y="6597"/>
                    <a:pt x="227" y="6835"/>
                  </a:cubicBezTo>
                  <a:cubicBezTo>
                    <a:pt x="72" y="7073"/>
                    <a:pt x="1" y="7204"/>
                    <a:pt x="1" y="7204"/>
                  </a:cubicBezTo>
                  <a:lnTo>
                    <a:pt x="1132" y="6073"/>
                  </a:lnTo>
                  <a:cubicBezTo>
                    <a:pt x="1835" y="5394"/>
                    <a:pt x="2811" y="4454"/>
                    <a:pt x="3930" y="3466"/>
                  </a:cubicBezTo>
                  <a:cubicBezTo>
                    <a:pt x="5049" y="2489"/>
                    <a:pt x="6073" y="1608"/>
                    <a:pt x="6847" y="1001"/>
                  </a:cubicBezTo>
                  <a:cubicBezTo>
                    <a:pt x="7621" y="394"/>
                    <a:pt x="8097" y="1"/>
                    <a:pt x="809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1"/>
            <p:cNvSpPr/>
            <p:nvPr/>
          </p:nvSpPr>
          <p:spPr>
            <a:xfrm>
              <a:off x="2904825" y="2081625"/>
              <a:ext cx="61325" cy="47950"/>
            </a:xfrm>
            <a:custGeom>
              <a:avLst/>
              <a:gdLst/>
              <a:ahLst/>
              <a:cxnLst/>
              <a:rect l="l" t="t" r="r" b="b"/>
              <a:pathLst>
                <a:path w="2453" h="1918" extrusionOk="0">
                  <a:moveTo>
                    <a:pt x="2453" y="1"/>
                  </a:moveTo>
                  <a:cubicBezTo>
                    <a:pt x="2453" y="1"/>
                    <a:pt x="1691" y="144"/>
                    <a:pt x="1012" y="680"/>
                  </a:cubicBezTo>
                  <a:cubicBezTo>
                    <a:pt x="322" y="1215"/>
                    <a:pt x="0" y="1918"/>
                    <a:pt x="0" y="1918"/>
                  </a:cubicBezTo>
                  <a:cubicBezTo>
                    <a:pt x="0" y="1918"/>
                    <a:pt x="762" y="1775"/>
                    <a:pt x="1441" y="1239"/>
                  </a:cubicBezTo>
                  <a:cubicBezTo>
                    <a:pt x="2131" y="703"/>
                    <a:pt x="2453" y="1"/>
                    <a:pt x="245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1"/>
            <p:cNvSpPr/>
            <p:nvPr/>
          </p:nvSpPr>
          <p:spPr>
            <a:xfrm>
              <a:off x="4110925" y="2429900"/>
              <a:ext cx="29200" cy="310775"/>
            </a:xfrm>
            <a:custGeom>
              <a:avLst/>
              <a:gdLst/>
              <a:ahLst/>
              <a:cxnLst/>
              <a:rect l="l" t="t" r="r" b="b"/>
              <a:pathLst>
                <a:path w="1168" h="12431" extrusionOk="0">
                  <a:moveTo>
                    <a:pt x="0" y="0"/>
                  </a:moveTo>
                  <a:cubicBezTo>
                    <a:pt x="0" y="0"/>
                    <a:pt x="24" y="179"/>
                    <a:pt x="48" y="488"/>
                  </a:cubicBezTo>
                  <a:cubicBezTo>
                    <a:pt x="95" y="798"/>
                    <a:pt x="143" y="1262"/>
                    <a:pt x="179" y="1834"/>
                  </a:cubicBezTo>
                  <a:cubicBezTo>
                    <a:pt x="286" y="2941"/>
                    <a:pt x="393" y="4489"/>
                    <a:pt x="417" y="6203"/>
                  </a:cubicBezTo>
                  <a:cubicBezTo>
                    <a:pt x="453" y="7918"/>
                    <a:pt x="405" y="9466"/>
                    <a:pt x="346" y="10597"/>
                  </a:cubicBezTo>
                  <a:cubicBezTo>
                    <a:pt x="322" y="11156"/>
                    <a:pt x="286" y="11621"/>
                    <a:pt x="262" y="11930"/>
                  </a:cubicBezTo>
                  <a:cubicBezTo>
                    <a:pt x="238" y="12252"/>
                    <a:pt x="226" y="12430"/>
                    <a:pt x="226" y="12430"/>
                  </a:cubicBezTo>
                  <a:cubicBezTo>
                    <a:pt x="226" y="12430"/>
                    <a:pt x="274" y="12252"/>
                    <a:pt x="393" y="11942"/>
                  </a:cubicBezTo>
                  <a:cubicBezTo>
                    <a:pt x="476" y="11644"/>
                    <a:pt x="596" y="11204"/>
                    <a:pt x="715" y="10632"/>
                  </a:cubicBezTo>
                  <a:cubicBezTo>
                    <a:pt x="953" y="9525"/>
                    <a:pt x="1167" y="7942"/>
                    <a:pt x="1131" y="6191"/>
                  </a:cubicBezTo>
                  <a:cubicBezTo>
                    <a:pt x="1096" y="4453"/>
                    <a:pt x="822" y="2870"/>
                    <a:pt x="536" y="1774"/>
                  </a:cubicBezTo>
                  <a:cubicBezTo>
                    <a:pt x="405" y="1215"/>
                    <a:pt x="274" y="774"/>
                    <a:pt x="167" y="476"/>
                  </a:cubicBezTo>
                  <a:cubicBezTo>
                    <a:pt x="60" y="167"/>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1"/>
            <p:cNvSpPr/>
            <p:nvPr/>
          </p:nvSpPr>
          <p:spPr>
            <a:xfrm>
              <a:off x="4076400" y="2491200"/>
              <a:ext cx="20250" cy="146775"/>
            </a:xfrm>
            <a:custGeom>
              <a:avLst/>
              <a:gdLst/>
              <a:ahLst/>
              <a:cxnLst/>
              <a:rect l="l" t="t" r="r" b="b"/>
              <a:pathLst>
                <a:path w="810" h="5871" extrusionOk="0">
                  <a:moveTo>
                    <a:pt x="107" y="1"/>
                  </a:moveTo>
                  <a:cubicBezTo>
                    <a:pt x="107" y="1"/>
                    <a:pt x="72" y="346"/>
                    <a:pt x="48" y="882"/>
                  </a:cubicBezTo>
                  <a:cubicBezTo>
                    <a:pt x="36" y="1418"/>
                    <a:pt x="0" y="2144"/>
                    <a:pt x="48" y="2942"/>
                  </a:cubicBezTo>
                  <a:cubicBezTo>
                    <a:pt x="72" y="3739"/>
                    <a:pt x="167" y="4466"/>
                    <a:pt x="238" y="5002"/>
                  </a:cubicBezTo>
                  <a:cubicBezTo>
                    <a:pt x="298" y="5537"/>
                    <a:pt x="369" y="5871"/>
                    <a:pt x="369" y="5871"/>
                  </a:cubicBezTo>
                  <a:cubicBezTo>
                    <a:pt x="369" y="5871"/>
                    <a:pt x="488" y="5549"/>
                    <a:pt x="607" y="5013"/>
                  </a:cubicBezTo>
                  <a:cubicBezTo>
                    <a:pt x="714" y="4478"/>
                    <a:pt x="810" y="3739"/>
                    <a:pt x="762" y="2918"/>
                  </a:cubicBezTo>
                  <a:cubicBezTo>
                    <a:pt x="714" y="2084"/>
                    <a:pt x="548" y="1358"/>
                    <a:pt x="405" y="834"/>
                  </a:cubicBezTo>
                  <a:cubicBezTo>
                    <a:pt x="238" y="310"/>
                    <a:pt x="107" y="1"/>
                    <a:pt x="10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1"/>
            <p:cNvSpPr/>
            <p:nvPr/>
          </p:nvSpPr>
          <p:spPr>
            <a:xfrm>
              <a:off x="4038875" y="2531700"/>
              <a:ext cx="19975" cy="78900"/>
            </a:xfrm>
            <a:custGeom>
              <a:avLst/>
              <a:gdLst/>
              <a:ahLst/>
              <a:cxnLst/>
              <a:rect l="l" t="t" r="r" b="b"/>
              <a:pathLst>
                <a:path w="799" h="3156" extrusionOk="0">
                  <a:moveTo>
                    <a:pt x="144" y="0"/>
                  </a:moveTo>
                  <a:cubicBezTo>
                    <a:pt x="144" y="0"/>
                    <a:pt x="84" y="203"/>
                    <a:pt x="60" y="500"/>
                  </a:cubicBezTo>
                  <a:cubicBezTo>
                    <a:pt x="13" y="798"/>
                    <a:pt x="1" y="1179"/>
                    <a:pt x="49" y="1607"/>
                  </a:cubicBezTo>
                  <a:cubicBezTo>
                    <a:pt x="108" y="2048"/>
                    <a:pt x="203" y="2417"/>
                    <a:pt x="310" y="2703"/>
                  </a:cubicBezTo>
                  <a:cubicBezTo>
                    <a:pt x="418" y="2977"/>
                    <a:pt x="501" y="3155"/>
                    <a:pt x="501" y="3155"/>
                  </a:cubicBezTo>
                  <a:cubicBezTo>
                    <a:pt x="501" y="3155"/>
                    <a:pt x="596" y="2977"/>
                    <a:pt x="668" y="2679"/>
                  </a:cubicBezTo>
                  <a:cubicBezTo>
                    <a:pt x="739" y="2393"/>
                    <a:pt x="799" y="1977"/>
                    <a:pt x="763" y="1536"/>
                  </a:cubicBezTo>
                  <a:cubicBezTo>
                    <a:pt x="715" y="1084"/>
                    <a:pt x="549" y="703"/>
                    <a:pt x="418" y="429"/>
                  </a:cubicBezTo>
                  <a:cubicBezTo>
                    <a:pt x="263" y="155"/>
                    <a:pt x="144" y="0"/>
                    <a:pt x="14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1"/>
            <p:cNvSpPr/>
            <p:nvPr/>
          </p:nvSpPr>
          <p:spPr>
            <a:xfrm>
              <a:off x="2709850" y="2941850"/>
              <a:ext cx="126525" cy="184275"/>
            </a:xfrm>
            <a:custGeom>
              <a:avLst/>
              <a:gdLst/>
              <a:ahLst/>
              <a:cxnLst/>
              <a:rect l="l" t="t" r="r" b="b"/>
              <a:pathLst>
                <a:path w="5061" h="7371" extrusionOk="0">
                  <a:moveTo>
                    <a:pt x="1" y="1"/>
                  </a:moveTo>
                  <a:cubicBezTo>
                    <a:pt x="1" y="1"/>
                    <a:pt x="12" y="132"/>
                    <a:pt x="60" y="358"/>
                  </a:cubicBezTo>
                  <a:cubicBezTo>
                    <a:pt x="108" y="584"/>
                    <a:pt x="179" y="906"/>
                    <a:pt x="298" y="1311"/>
                  </a:cubicBezTo>
                  <a:cubicBezTo>
                    <a:pt x="536" y="2108"/>
                    <a:pt x="965" y="3204"/>
                    <a:pt x="1691" y="4251"/>
                  </a:cubicBezTo>
                  <a:cubicBezTo>
                    <a:pt x="2417" y="5311"/>
                    <a:pt x="3287" y="6121"/>
                    <a:pt x="3941" y="6621"/>
                  </a:cubicBezTo>
                  <a:cubicBezTo>
                    <a:pt x="4263" y="6871"/>
                    <a:pt x="4549" y="7073"/>
                    <a:pt x="4751" y="7192"/>
                  </a:cubicBezTo>
                  <a:lnTo>
                    <a:pt x="5061" y="7371"/>
                  </a:lnTo>
                  <a:cubicBezTo>
                    <a:pt x="5061" y="7371"/>
                    <a:pt x="4989" y="7276"/>
                    <a:pt x="4823" y="7097"/>
                  </a:cubicBezTo>
                  <a:cubicBezTo>
                    <a:pt x="4656" y="6930"/>
                    <a:pt x="4453" y="6680"/>
                    <a:pt x="4180" y="6371"/>
                  </a:cubicBezTo>
                  <a:cubicBezTo>
                    <a:pt x="3644" y="5740"/>
                    <a:pt x="2977" y="4871"/>
                    <a:pt x="2275" y="3859"/>
                  </a:cubicBezTo>
                  <a:cubicBezTo>
                    <a:pt x="1596" y="2847"/>
                    <a:pt x="1013" y="1894"/>
                    <a:pt x="620" y="1180"/>
                  </a:cubicBezTo>
                  <a:cubicBezTo>
                    <a:pt x="417" y="822"/>
                    <a:pt x="262" y="525"/>
                    <a:pt x="167" y="310"/>
                  </a:cubicBezTo>
                  <a:cubicBezTo>
                    <a:pt x="60" y="120"/>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1"/>
            <p:cNvSpPr/>
            <p:nvPr/>
          </p:nvSpPr>
          <p:spPr>
            <a:xfrm>
              <a:off x="2758975" y="2976675"/>
              <a:ext cx="50900" cy="73850"/>
            </a:xfrm>
            <a:custGeom>
              <a:avLst/>
              <a:gdLst/>
              <a:ahLst/>
              <a:cxnLst/>
              <a:rect l="l" t="t" r="r" b="b"/>
              <a:pathLst>
                <a:path w="2036" h="2954" extrusionOk="0">
                  <a:moveTo>
                    <a:pt x="12" y="1"/>
                  </a:moveTo>
                  <a:cubicBezTo>
                    <a:pt x="12" y="1"/>
                    <a:pt x="0" y="227"/>
                    <a:pt x="60" y="572"/>
                  </a:cubicBezTo>
                  <a:cubicBezTo>
                    <a:pt x="119" y="906"/>
                    <a:pt x="262" y="1370"/>
                    <a:pt x="560" y="1799"/>
                  </a:cubicBezTo>
                  <a:cubicBezTo>
                    <a:pt x="857" y="2239"/>
                    <a:pt x="1238" y="2537"/>
                    <a:pt x="1536" y="2716"/>
                  </a:cubicBezTo>
                  <a:cubicBezTo>
                    <a:pt x="1834" y="2894"/>
                    <a:pt x="2036" y="2954"/>
                    <a:pt x="2036" y="2954"/>
                  </a:cubicBezTo>
                  <a:cubicBezTo>
                    <a:pt x="2036" y="2954"/>
                    <a:pt x="1929" y="2739"/>
                    <a:pt x="1786" y="2466"/>
                  </a:cubicBezTo>
                  <a:cubicBezTo>
                    <a:pt x="1619" y="2180"/>
                    <a:pt x="1417" y="1787"/>
                    <a:pt x="1143" y="1406"/>
                  </a:cubicBezTo>
                  <a:cubicBezTo>
                    <a:pt x="881" y="1013"/>
                    <a:pt x="595" y="680"/>
                    <a:pt x="381" y="418"/>
                  </a:cubicBezTo>
                  <a:cubicBezTo>
                    <a:pt x="167" y="168"/>
                    <a:pt x="12" y="1"/>
                    <a:pt x="1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1"/>
            <p:cNvSpPr/>
            <p:nvPr/>
          </p:nvSpPr>
          <p:spPr>
            <a:xfrm>
              <a:off x="3598350" y="2251900"/>
              <a:ext cx="106000" cy="102425"/>
            </a:xfrm>
            <a:custGeom>
              <a:avLst/>
              <a:gdLst/>
              <a:ahLst/>
              <a:cxnLst/>
              <a:rect l="l" t="t" r="r" b="b"/>
              <a:pathLst>
                <a:path w="4240" h="4097" extrusionOk="0">
                  <a:moveTo>
                    <a:pt x="4239" y="0"/>
                  </a:moveTo>
                  <a:lnTo>
                    <a:pt x="4239" y="0"/>
                  </a:lnTo>
                  <a:cubicBezTo>
                    <a:pt x="4239" y="0"/>
                    <a:pt x="3953" y="203"/>
                    <a:pt x="3513" y="512"/>
                  </a:cubicBezTo>
                  <a:cubicBezTo>
                    <a:pt x="3287" y="679"/>
                    <a:pt x="3025" y="869"/>
                    <a:pt x="2727" y="1072"/>
                  </a:cubicBezTo>
                  <a:cubicBezTo>
                    <a:pt x="2572" y="1179"/>
                    <a:pt x="2430" y="1298"/>
                    <a:pt x="2263" y="1429"/>
                  </a:cubicBezTo>
                  <a:cubicBezTo>
                    <a:pt x="2096" y="1572"/>
                    <a:pt x="1965" y="1751"/>
                    <a:pt x="1858" y="1941"/>
                  </a:cubicBezTo>
                  <a:cubicBezTo>
                    <a:pt x="1751" y="2132"/>
                    <a:pt x="1679" y="2310"/>
                    <a:pt x="1560" y="2441"/>
                  </a:cubicBezTo>
                  <a:cubicBezTo>
                    <a:pt x="1453" y="2584"/>
                    <a:pt x="1310" y="2667"/>
                    <a:pt x="1144" y="2727"/>
                  </a:cubicBezTo>
                  <a:cubicBezTo>
                    <a:pt x="977" y="2798"/>
                    <a:pt x="798" y="2846"/>
                    <a:pt x="667" y="2977"/>
                  </a:cubicBezTo>
                  <a:cubicBezTo>
                    <a:pt x="513" y="3120"/>
                    <a:pt x="489" y="3298"/>
                    <a:pt x="477" y="3429"/>
                  </a:cubicBezTo>
                  <a:cubicBezTo>
                    <a:pt x="441" y="3679"/>
                    <a:pt x="310" y="3858"/>
                    <a:pt x="191" y="3965"/>
                  </a:cubicBezTo>
                  <a:cubicBezTo>
                    <a:pt x="84" y="4072"/>
                    <a:pt x="1" y="4096"/>
                    <a:pt x="1" y="4096"/>
                  </a:cubicBezTo>
                  <a:cubicBezTo>
                    <a:pt x="1" y="4096"/>
                    <a:pt x="84" y="4084"/>
                    <a:pt x="215" y="4013"/>
                  </a:cubicBezTo>
                  <a:cubicBezTo>
                    <a:pt x="358" y="3917"/>
                    <a:pt x="536" y="3739"/>
                    <a:pt x="596" y="3453"/>
                  </a:cubicBezTo>
                  <a:cubicBezTo>
                    <a:pt x="620" y="3310"/>
                    <a:pt x="667" y="3191"/>
                    <a:pt x="775" y="3096"/>
                  </a:cubicBezTo>
                  <a:cubicBezTo>
                    <a:pt x="882" y="3013"/>
                    <a:pt x="1037" y="2965"/>
                    <a:pt x="1215" y="2905"/>
                  </a:cubicBezTo>
                  <a:cubicBezTo>
                    <a:pt x="1382" y="2846"/>
                    <a:pt x="1608" y="2739"/>
                    <a:pt x="1739" y="2584"/>
                  </a:cubicBezTo>
                  <a:cubicBezTo>
                    <a:pt x="1894" y="2417"/>
                    <a:pt x="1977" y="2227"/>
                    <a:pt x="2084" y="2048"/>
                  </a:cubicBezTo>
                  <a:cubicBezTo>
                    <a:pt x="2263" y="1691"/>
                    <a:pt x="2572" y="1465"/>
                    <a:pt x="2858" y="1227"/>
                  </a:cubicBezTo>
                  <a:cubicBezTo>
                    <a:pt x="3120" y="989"/>
                    <a:pt x="3382" y="774"/>
                    <a:pt x="3584" y="596"/>
                  </a:cubicBezTo>
                  <a:cubicBezTo>
                    <a:pt x="3989" y="239"/>
                    <a:pt x="4239" y="0"/>
                    <a:pt x="423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1"/>
            <p:cNvSpPr/>
            <p:nvPr/>
          </p:nvSpPr>
          <p:spPr>
            <a:xfrm>
              <a:off x="3577525" y="2353400"/>
              <a:ext cx="13125" cy="11025"/>
            </a:xfrm>
            <a:custGeom>
              <a:avLst/>
              <a:gdLst/>
              <a:ahLst/>
              <a:cxnLst/>
              <a:rect l="l" t="t" r="r" b="b"/>
              <a:pathLst>
                <a:path w="525" h="441" extrusionOk="0">
                  <a:moveTo>
                    <a:pt x="405" y="0"/>
                  </a:moveTo>
                  <a:cubicBezTo>
                    <a:pt x="322" y="0"/>
                    <a:pt x="226" y="36"/>
                    <a:pt x="143" y="96"/>
                  </a:cubicBezTo>
                  <a:cubicBezTo>
                    <a:pt x="72" y="167"/>
                    <a:pt x="24" y="250"/>
                    <a:pt x="12" y="322"/>
                  </a:cubicBezTo>
                  <a:cubicBezTo>
                    <a:pt x="0" y="393"/>
                    <a:pt x="0" y="441"/>
                    <a:pt x="0" y="441"/>
                  </a:cubicBezTo>
                  <a:cubicBezTo>
                    <a:pt x="0" y="441"/>
                    <a:pt x="48" y="429"/>
                    <a:pt x="119" y="393"/>
                  </a:cubicBezTo>
                  <a:cubicBezTo>
                    <a:pt x="179" y="369"/>
                    <a:pt x="250" y="322"/>
                    <a:pt x="310" y="274"/>
                  </a:cubicBezTo>
                  <a:cubicBezTo>
                    <a:pt x="369" y="227"/>
                    <a:pt x="417" y="167"/>
                    <a:pt x="465" y="107"/>
                  </a:cubicBezTo>
                  <a:lnTo>
                    <a:pt x="524" y="24"/>
                  </a:lnTo>
                  <a:cubicBezTo>
                    <a:pt x="524" y="24"/>
                    <a:pt x="476" y="0"/>
                    <a:pt x="40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1"/>
            <p:cNvSpPr/>
            <p:nvPr/>
          </p:nvSpPr>
          <p:spPr>
            <a:xfrm>
              <a:off x="3592700" y="2398650"/>
              <a:ext cx="19375" cy="25900"/>
            </a:xfrm>
            <a:custGeom>
              <a:avLst/>
              <a:gdLst/>
              <a:ahLst/>
              <a:cxnLst/>
              <a:rect l="l" t="t" r="r" b="b"/>
              <a:pathLst>
                <a:path w="775" h="1036" extrusionOk="0">
                  <a:moveTo>
                    <a:pt x="0" y="0"/>
                  </a:moveTo>
                  <a:cubicBezTo>
                    <a:pt x="0" y="0"/>
                    <a:pt x="12" y="83"/>
                    <a:pt x="96" y="191"/>
                  </a:cubicBezTo>
                  <a:cubicBezTo>
                    <a:pt x="167" y="310"/>
                    <a:pt x="298" y="429"/>
                    <a:pt x="417" y="536"/>
                  </a:cubicBezTo>
                  <a:cubicBezTo>
                    <a:pt x="524" y="643"/>
                    <a:pt x="608" y="762"/>
                    <a:pt x="631" y="857"/>
                  </a:cubicBezTo>
                  <a:cubicBezTo>
                    <a:pt x="654" y="958"/>
                    <a:pt x="613" y="1027"/>
                    <a:pt x="608" y="1035"/>
                  </a:cubicBezTo>
                  <a:lnTo>
                    <a:pt x="608" y="1035"/>
                  </a:lnTo>
                  <a:cubicBezTo>
                    <a:pt x="620" y="1031"/>
                    <a:pt x="706" y="1004"/>
                    <a:pt x="727" y="857"/>
                  </a:cubicBezTo>
                  <a:cubicBezTo>
                    <a:pt x="774" y="726"/>
                    <a:pt x="727" y="500"/>
                    <a:pt x="572" y="357"/>
                  </a:cubicBezTo>
                  <a:cubicBezTo>
                    <a:pt x="417" y="226"/>
                    <a:pt x="274" y="167"/>
                    <a:pt x="167" y="107"/>
                  </a:cubicBezTo>
                  <a:cubicBezTo>
                    <a:pt x="60" y="48"/>
                    <a:pt x="0" y="0"/>
                    <a:pt x="0" y="0"/>
                  </a:cubicBezTo>
                  <a:close/>
                  <a:moveTo>
                    <a:pt x="608" y="1035"/>
                  </a:moveTo>
                  <a:lnTo>
                    <a:pt x="608" y="1035"/>
                  </a:lnTo>
                  <a:cubicBezTo>
                    <a:pt x="607" y="1036"/>
                    <a:pt x="606" y="1036"/>
                    <a:pt x="608" y="1036"/>
                  </a:cubicBezTo>
                  <a:cubicBezTo>
                    <a:pt x="608" y="1036"/>
                    <a:pt x="608" y="1036"/>
                    <a:pt x="608" y="1035"/>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1"/>
            <p:cNvSpPr/>
            <p:nvPr/>
          </p:nvSpPr>
          <p:spPr>
            <a:xfrm>
              <a:off x="3617100" y="2548050"/>
              <a:ext cx="181000" cy="62325"/>
            </a:xfrm>
            <a:custGeom>
              <a:avLst/>
              <a:gdLst/>
              <a:ahLst/>
              <a:cxnLst/>
              <a:rect l="l" t="t" r="r" b="b"/>
              <a:pathLst>
                <a:path w="7240" h="2493" extrusionOk="0">
                  <a:moveTo>
                    <a:pt x="1" y="1"/>
                  </a:moveTo>
                  <a:cubicBezTo>
                    <a:pt x="1" y="1"/>
                    <a:pt x="334" y="335"/>
                    <a:pt x="834" y="846"/>
                  </a:cubicBezTo>
                  <a:cubicBezTo>
                    <a:pt x="1108" y="1108"/>
                    <a:pt x="1418" y="1406"/>
                    <a:pt x="1763" y="1739"/>
                  </a:cubicBezTo>
                  <a:cubicBezTo>
                    <a:pt x="1846" y="1823"/>
                    <a:pt x="1953" y="1918"/>
                    <a:pt x="2096" y="1977"/>
                  </a:cubicBezTo>
                  <a:cubicBezTo>
                    <a:pt x="2239" y="2037"/>
                    <a:pt x="2370" y="2037"/>
                    <a:pt x="2477" y="2073"/>
                  </a:cubicBezTo>
                  <a:cubicBezTo>
                    <a:pt x="2703" y="2132"/>
                    <a:pt x="2906" y="2299"/>
                    <a:pt x="3192" y="2418"/>
                  </a:cubicBezTo>
                  <a:cubicBezTo>
                    <a:pt x="3301" y="2468"/>
                    <a:pt x="3435" y="2492"/>
                    <a:pt x="3573" y="2492"/>
                  </a:cubicBezTo>
                  <a:cubicBezTo>
                    <a:pt x="3600" y="2492"/>
                    <a:pt x="3628" y="2491"/>
                    <a:pt x="3656" y="2489"/>
                  </a:cubicBezTo>
                  <a:cubicBezTo>
                    <a:pt x="3823" y="2477"/>
                    <a:pt x="3942" y="2406"/>
                    <a:pt x="4061" y="2358"/>
                  </a:cubicBezTo>
                  <a:cubicBezTo>
                    <a:pt x="4287" y="2263"/>
                    <a:pt x="4525" y="2239"/>
                    <a:pt x="4775" y="2227"/>
                  </a:cubicBezTo>
                  <a:cubicBezTo>
                    <a:pt x="4868" y="2223"/>
                    <a:pt x="4959" y="2221"/>
                    <a:pt x="5049" y="2221"/>
                  </a:cubicBezTo>
                  <a:cubicBezTo>
                    <a:pt x="5417" y="2221"/>
                    <a:pt x="5752" y="2254"/>
                    <a:pt x="6049" y="2263"/>
                  </a:cubicBezTo>
                  <a:cubicBezTo>
                    <a:pt x="6799" y="2299"/>
                    <a:pt x="7240" y="2311"/>
                    <a:pt x="7240" y="2311"/>
                  </a:cubicBezTo>
                  <a:cubicBezTo>
                    <a:pt x="7240" y="2311"/>
                    <a:pt x="6799" y="2251"/>
                    <a:pt x="6037" y="2156"/>
                  </a:cubicBezTo>
                  <a:cubicBezTo>
                    <a:pt x="5656" y="2120"/>
                    <a:pt x="5228" y="2037"/>
                    <a:pt x="4739" y="2037"/>
                  </a:cubicBezTo>
                  <a:cubicBezTo>
                    <a:pt x="4501" y="2037"/>
                    <a:pt x="4227" y="2073"/>
                    <a:pt x="3966" y="2156"/>
                  </a:cubicBezTo>
                  <a:cubicBezTo>
                    <a:pt x="3835" y="2204"/>
                    <a:pt x="3716" y="2263"/>
                    <a:pt x="3608" y="2275"/>
                  </a:cubicBezTo>
                  <a:cubicBezTo>
                    <a:pt x="3585" y="2280"/>
                    <a:pt x="3561" y="2283"/>
                    <a:pt x="3536" y="2283"/>
                  </a:cubicBezTo>
                  <a:cubicBezTo>
                    <a:pt x="3449" y="2283"/>
                    <a:pt x="3356" y="2253"/>
                    <a:pt x="3263" y="2216"/>
                  </a:cubicBezTo>
                  <a:cubicBezTo>
                    <a:pt x="3025" y="2132"/>
                    <a:pt x="2799" y="1954"/>
                    <a:pt x="2525" y="1882"/>
                  </a:cubicBezTo>
                  <a:cubicBezTo>
                    <a:pt x="2370" y="1835"/>
                    <a:pt x="2239" y="1846"/>
                    <a:pt x="2144" y="1799"/>
                  </a:cubicBezTo>
                  <a:cubicBezTo>
                    <a:pt x="2061" y="1763"/>
                    <a:pt x="1965" y="1680"/>
                    <a:pt x="1882" y="1608"/>
                  </a:cubicBezTo>
                  <a:cubicBezTo>
                    <a:pt x="1525" y="1287"/>
                    <a:pt x="1191" y="1001"/>
                    <a:pt x="918" y="763"/>
                  </a:cubicBezTo>
                  <a:cubicBezTo>
                    <a:pt x="346" y="299"/>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1"/>
            <p:cNvSpPr/>
            <p:nvPr/>
          </p:nvSpPr>
          <p:spPr>
            <a:xfrm>
              <a:off x="3842425" y="2585875"/>
              <a:ext cx="60150" cy="15200"/>
            </a:xfrm>
            <a:custGeom>
              <a:avLst/>
              <a:gdLst/>
              <a:ahLst/>
              <a:cxnLst/>
              <a:rect l="l" t="t" r="r" b="b"/>
              <a:pathLst>
                <a:path w="2406" h="608" extrusionOk="0">
                  <a:moveTo>
                    <a:pt x="1251" y="0"/>
                  </a:moveTo>
                  <a:cubicBezTo>
                    <a:pt x="858" y="0"/>
                    <a:pt x="560" y="179"/>
                    <a:pt x="358" y="238"/>
                  </a:cubicBezTo>
                  <a:cubicBezTo>
                    <a:pt x="144" y="310"/>
                    <a:pt x="1" y="310"/>
                    <a:pt x="1" y="310"/>
                  </a:cubicBezTo>
                  <a:cubicBezTo>
                    <a:pt x="1" y="310"/>
                    <a:pt x="92" y="340"/>
                    <a:pt x="251" y="340"/>
                  </a:cubicBezTo>
                  <a:cubicBezTo>
                    <a:pt x="290" y="340"/>
                    <a:pt x="334" y="338"/>
                    <a:pt x="382" y="333"/>
                  </a:cubicBezTo>
                  <a:cubicBezTo>
                    <a:pt x="620" y="322"/>
                    <a:pt x="901" y="214"/>
                    <a:pt x="1216" y="214"/>
                  </a:cubicBezTo>
                  <a:cubicBezTo>
                    <a:pt x="1231" y="214"/>
                    <a:pt x="1247" y="214"/>
                    <a:pt x="1263" y="214"/>
                  </a:cubicBezTo>
                  <a:cubicBezTo>
                    <a:pt x="1596" y="238"/>
                    <a:pt x="1870" y="322"/>
                    <a:pt x="2084" y="417"/>
                  </a:cubicBezTo>
                  <a:cubicBezTo>
                    <a:pt x="2287" y="512"/>
                    <a:pt x="2406" y="607"/>
                    <a:pt x="2406" y="607"/>
                  </a:cubicBezTo>
                  <a:cubicBezTo>
                    <a:pt x="2406" y="607"/>
                    <a:pt x="2334" y="488"/>
                    <a:pt x="2144" y="322"/>
                  </a:cubicBezTo>
                  <a:cubicBezTo>
                    <a:pt x="1953" y="155"/>
                    <a:pt x="1632" y="0"/>
                    <a:pt x="125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1"/>
            <p:cNvSpPr/>
            <p:nvPr/>
          </p:nvSpPr>
          <p:spPr>
            <a:xfrm>
              <a:off x="3942750" y="2738550"/>
              <a:ext cx="32175" cy="103625"/>
            </a:xfrm>
            <a:custGeom>
              <a:avLst/>
              <a:gdLst/>
              <a:ahLst/>
              <a:cxnLst/>
              <a:rect l="l" t="t" r="r" b="b"/>
              <a:pathLst>
                <a:path w="1287" h="4145" extrusionOk="0">
                  <a:moveTo>
                    <a:pt x="107" y="1"/>
                  </a:moveTo>
                  <a:lnTo>
                    <a:pt x="107" y="1"/>
                  </a:lnTo>
                  <a:cubicBezTo>
                    <a:pt x="107" y="1"/>
                    <a:pt x="60" y="49"/>
                    <a:pt x="36" y="168"/>
                  </a:cubicBezTo>
                  <a:cubicBezTo>
                    <a:pt x="0" y="287"/>
                    <a:pt x="36" y="477"/>
                    <a:pt x="167" y="656"/>
                  </a:cubicBezTo>
                  <a:cubicBezTo>
                    <a:pt x="286" y="846"/>
                    <a:pt x="512" y="989"/>
                    <a:pt x="703" y="1168"/>
                  </a:cubicBezTo>
                  <a:cubicBezTo>
                    <a:pt x="881" y="1346"/>
                    <a:pt x="1000" y="1596"/>
                    <a:pt x="1012" y="1894"/>
                  </a:cubicBezTo>
                  <a:cubicBezTo>
                    <a:pt x="1048" y="2489"/>
                    <a:pt x="881" y="3061"/>
                    <a:pt x="834" y="3466"/>
                  </a:cubicBezTo>
                  <a:cubicBezTo>
                    <a:pt x="774" y="3882"/>
                    <a:pt x="750" y="4144"/>
                    <a:pt x="750" y="4144"/>
                  </a:cubicBezTo>
                  <a:cubicBezTo>
                    <a:pt x="750" y="4144"/>
                    <a:pt x="834" y="3906"/>
                    <a:pt x="953" y="3501"/>
                  </a:cubicBezTo>
                  <a:cubicBezTo>
                    <a:pt x="1012" y="3311"/>
                    <a:pt x="1072" y="3073"/>
                    <a:pt x="1155" y="2799"/>
                  </a:cubicBezTo>
                  <a:cubicBezTo>
                    <a:pt x="1227" y="2513"/>
                    <a:pt x="1286" y="2216"/>
                    <a:pt x="1250" y="1882"/>
                  </a:cubicBezTo>
                  <a:cubicBezTo>
                    <a:pt x="1238" y="1549"/>
                    <a:pt x="1072" y="1203"/>
                    <a:pt x="834" y="1025"/>
                  </a:cubicBezTo>
                  <a:cubicBezTo>
                    <a:pt x="619" y="834"/>
                    <a:pt x="393" y="751"/>
                    <a:pt x="262" y="596"/>
                  </a:cubicBezTo>
                  <a:cubicBezTo>
                    <a:pt x="119" y="453"/>
                    <a:pt x="60" y="287"/>
                    <a:pt x="60" y="180"/>
                  </a:cubicBezTo>
                  <a:cubicBezTo>
                    <a:pt x="60" y="61"/>
                    <a:pt x="107" y="1"/>
                    <a:pt x="10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1"/>
            <p:cNvSpPr/>
            <p:nvPr/>
          </p:nvSpPr>
          <p:spPr>
            <a:xfrm>
              <a:off x="3953150" y="2856125"/>
              <a:ext cx="24450" cy="94400"/>
            </a:xfrm>
            <a:custGeom>
              <a:avLst/>
              <a:gdLst/>
              <a:ahLst/>
              <a:cxnLst/>
              <a:rect l="l" t="t" r="r" b="b"/>
              <a:pathLst>
                <a:path w="978" h="3776" extrusionOk="0">
                  <a:moveTo>
                    <a:pt x="299" y="1"/>
                  </a:moveTo>
                  <a:cubicBezTo>
                    <a:pt x="299" y="1"/>
                    <a:pt x="298" y="1"/>
                    <a:pt x="296" y="2"/>
                  </a:cubicBezTo>
                  <a:lnTo>
                    <a:pt x="296" y="2"/>
                  </a:lnTo>
                  <a:cubicBezTo>
                    <a:pt x="301" y="1"/>
                    <a:pt x="302" y="1"/>
                    <a:pt x="299" y="1"/>
                  </a:cubicBezTo>
                  <a:close/>
                  <a:moveTo>
                    <a:pt x="296" y="2"/>
                  </a:moveTo>
                  <a:cubicBezTo>
                    <a:pt x="283" y="6"/>
                    <a:pt x="239" y="22"/>
                    <a:pt x="168" y="84"/>
                  </a:cubicBezTo>
                  <a:cubicBezTo>
                    <a:pt x="72" y="156"/>
                    <a:pt x="1" y="299"/>
                    <a:pt x="1" y="501"/>
                  </a:cubicBezTo>
                  <a:cubicBezTo>
                    <a:pt x="1" y="894"/>
                    <a:pt x="180" y="1370"/>
                    <a:pt x="394" y="1882"/>
                  </a:cubicBezTo>
                  <a:cubicBezTo>
                    <a:pt x="596" y="2382"/>
                    <a:pt x="799" y="2847"/>
                    <a:pt x="870" y="3192"/>
                  </a:cubicBezTo>
                  <a:cubicBezTo>
                    <a:pt x="894" y="3370"/>
                    <a:pt x="906" y="3501"/>
                    <a:pt x="930" y="3609"/>
                  </a:cubicBezTo>
                  <a:cubicBezTo>
                    <a:pt x="942" y="3716"/>
                    <a:pt x="942" y="3775"/>
                    <a:pt x="942" y="3775"/>
                  </a:cubicBezTo>
                  <a:lnTo>
                    <a:pt x="942" y="3597"/>
                  </a:lnTo>
                  <a:cubicBezTo>
                    <a:pt x="953" y="3489"/>
                    <a:pt x="977" y="3335"/>
                    <a:pt x="953" y="3156"/>
                  </a:cubicBezTo>
                  <a:cubicBezTo>
                    <a:pt x="942" y="2799"/>
                    <a:pt x="811" y="2299"/>
                    <a:pt x="584" y="1787"/>
                  </a:cubicBezTo>
                  <a:cubicBezTo>
                    <a:pt x="394" y="1287"/>
                    <a:pt x="156" y="822"/>
                    <a:pt x="108" y="501"/>
                  </a:cubicBezTo>
                  <a:cubicBezTo>
                    <a:pt x="96" y="334"/>
                    <a:pt x="120" y="180"/>
                    <a:pt x="180" y="108"/>
                  </a:cubicBezTo>
                  <a:cubicBezTo>
                    <a:pt x="232" y="45"/>
                    <a:pt x="285" y="9"/>
                    <a:pt x="296" y="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1"/>
            <p:cNvSpPr/>
            <p:nvPr/>
          </p:nvSpPr>
          <p:spPr>
            <a:xfrm>
              <a:off x="3961800" y="2979375"/>
              <a:ext cx="15800" cy="52400"/>
            </a:xfrm>
            <a:custGeom>
              <a:avLst/>
              <a:gdLst/>
              <a:ahLst/>
              <a:cxnLst/>
              <a:rect l="l" t="t" r="r" b="b"/>
              <a:pathLst>
                <a:path w="632" h="2096" extrusionOk="0">
                  <a:moveTo>
                    <a:pt x="631" y="0"/>
                  </a:moveTo>
                  <a:cubicBezTo>
                    <a:pt x="631" y="0"/>
                    <a:pt x="357" y="429"/>
                    <a:pt x="179" y="1024"/>
                  </a:cubicBezTo>
                  <a:cubicBezTo>
                    <a:pt x="95" y="1310"/>
                    <a:pt x="0" y="1607"/>
                    <a:pt x="60" y="1834"/>
                  </a:cubicBezTo>
                  <a:cubicBezTo>
                    <a:pt x="72" y="1941"/>
                    <a:pt x="155" y="2024"/>
                    <a:pt x="191" y="2060"/>
                  </a:cubicBezTo>
                  <a:cubicBezTo>
                    <a:pt x="250" y="2096"/>
                    <a:pt x="286" y="2096"/>
                    <a:pt x="286" y="2096"/>
                  </a:cubicBezTo>
                  <a:lnTo>
                    <a:pt x="226" y="2036"/>
                  </a:lnTo>
                  <a:cubicBezTo>
                    <a:pt x="191" y="2000"/>
                    <a:pt x="179" y="1917"/>
                    <a:pt x="179" y="1834"/>
                  </a:cubicBezTo>
                  <a:cubicBezTo>
                    <a:pt x="179" y="1643"/>
                    <a:pt x="310" y="1405"/>
                    <a:pt x="405" y="1107"/>
                  </a:cubicBezTo>
                  <a:cubicBezTo>
                    <a:pt x="584" y="524"/>
                    <a:pt x="631" y="0"/>
                    <a:pt x="63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1"/>
            <p:cNvSpPr/>
            <p:nvPr/>
          </p:nvSpPr>
          <p:spPr>
            <a:xfrm>
              <a:off x="3812375" y="2229200"/>
              <a:ext cx="46750" cy="9325"/>
            </a:xfrm>
            <a:custGeom>
              <a:avLst/>
              <a:gdLst/>
              <a:ahLst/>
              <a:cxnLst/>
              <a:rect l="l" t="t" r="r" b="b"/>
              <a:pathLst>
                <a:path w="1870" h="373" extrusionOk="0">
                  <a:moveTo>
                    <a:pt x="826" y="0"/>
                  </a:moveTo>
                  <a:cubicBezTo>
                    <a:pt x="601" y="0"/>
                    <a:pt x="411" y="25"/>
                    <a:pt x="262" y="75"/>
                  </a:cubicBezTo>
                  <a:cubicBezTo>
                    <a:pt x="96" y="122"/>
                    <a:pt x="0" y="182"/>
                    <a:pt x="0" y="182"/>
                  </a:cubicBezTo>
                  <a:cubicBezTo>
                    <a:pt x="0" y="182"/>
                    <a:pt x="429" y="182"/>
                    <a:pt x="929" y="242"/>
                  </a:cubicBezTo>
                  <a:cubicBezTo>
                    <a:pt x="1441" y="301"/>
                    <a:pt x="1870" y="373"/>
                    <a:pt x="1870" y="373"/>
                  </a:cubicBezTo>
                  <a:cubicBezTo>
                    <a:pt x="1870" y="373"/>
                    <a:pt x="1786" y="301"/>
                    <a:pt x="1631" y="218"/>
                  </a:cubicBezTo>
                  <a:cubicBezTo>
                    <a:pt x="1465" y="122"/>
                    <a:pt x="1250" y="39"/>
                    <a:pt x="965" y="3"/>
                  </a:cubicBezTo>
                  <a:cubicBezTo>
                    <a:pt x="917" y="1"/>
                    <a:pt x="871" y="0"/>
                    <a:pt x="82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1"/>
            <p:cNvSpPr/>
            <p:nvPr/>
          </p:nvSpPr>
          <p:spPr>
            <a:xfrm>
              <a:off x="3881125" y="2265300"/>
              <a:ext cx="18175" cy="7450"/>
            </a:xfrm>
            <a:custGeom>
              <a:avLst/>
              <a:gdLst/>
              <a:ahLst/>
              <a:cxnLst/>
              <a:rect l="l" t="t" r="r" b="b"/>
              <a:pathLst>
                <a:path w="727" h="298" extrusionOk="0">
                  <a:moveTo>
                    <a:pt x="188" y="1"/>
                  </a:moveTo>
                  <a:cubicBezTo>
                    <a:pt x="80" y="1"/>
                    <a:pt x="1" y="24"/>
                    <a:pt x="1" y="24"/>
                  </a:cubicBezTo>
                  <a:cubicBezTo>
                    <a:pt x="1" y="24"/>
                    <a:pt x="120" y="179"/>
                    <a:pt x="322" y="262"/>
                  </a:cubicBezTo>
                  <a:cubicBezTo>
                    <a:pt x="398" y="289"/>
                    <a:pt x="474" y="297"/>
                    <a:pt x="539" y="297"/>
                  </a:cubicBezTo>
                  <a:cubicBezTo>
                    <a:pt x="648" y="297"/>
                    <a:pt x="727" y="274"/>
                    <a:pt x="727" y="274"/>
                  </a:cubicBezTo>
                  <a:cubicBezTo>
                    <a:pt x="727" y="274"/>
                    <a:pt x="608" y="107"/>
                    <a:pt x="405" y="36"/>
                  </a:cubicBezTo>
                  <a:cubicBezTo>
                    <a:pt x="330" y="9"/>
                    <a:pt x="254" y="1"/>
                    <a:pt x="18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1"/>
            <p:cNvSpPr/>
            <p:nvPr/>
          </p:nvSpPr>
          <p:spPr>
            <a:xfrm>
              <a:off x="2925650" y="2532000"/>
              <a:ext cx="24425" cy="7450"/>
            </a:xfrm>
            <a:custGeom>
              <a:avLst/>
              <a:gdLst/>
              <a:ahLst/>
              <a:cxnLst/>
              <a:rect l="l" t="t" r="r" b="b"/>
              <a:pathLst>
                <a:path w="977" h="298" extrusionOk="0">
                  <a:moveTo>
                    <a:pt x="238" y="1"/>
                  </a:moveTo>
                  <a:cubicBezTo>
                    <a:pt x="98" y="1"/>
                    <a:pt x="1" y="24"/>
                    <a:pt x="1" y="24"/>
                  </a:cubicBezTo>
                  <a:cubicBezTo>
                    <a:pt x="1" y="24"/>
                    <a:pt x="191" y="191"/>
                    <a:pt x="465" y="262"/>
                  </a:cubicBezTo>
                  <a:cubicBezTo>
                    <a:pt x="563" y="289"/>
                    <a:pt x="660" y="297"/>
                    <a:pt x="742" y="297"/>
                  </a:cubicBezTo>
                  <a:cubicBezTo>
                    <a:pt x="879" y="297"/>
                    <a:pt x="977" y="274"/>
                    <a:pt x="977" y="274"/>
                  </a:cubicBezTo>
                  <a:cubicBezTo>
                    <a:pt x="977" y="274"/>
                    <a:pt x="786" y="107"/>
                    <a:pt x="524" y="36"/>
                  </a:cubicBezTo>
                  <a:cubicBezTo>
                    <a:pt x="422" y="9"/>
                    <a:pt x="322" y="1"/>
                    <a:pt x="23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1"/>
            <p:cNvSpPr/>
            <p:nvPr/>
          </p:nvSpPr>
          <p:spPr>
            <a:xfrm>
              <a:off x="2970600" y="2549150"/>
              <a:ext cx="138125" cy="62050"/>
            </a:xfrm>
            <a:custGeom>
              <a:avLst/>
              <a:gdLst/>
              <a:ahLst/>
              <a:cxnLst/>
              <a:rect l="l" t="t" r="r" b="b"/>
              <a:pathLst>
                <a:path w="5525" h="2482" extrusionOk="0">
                  <a:moveTo>
                    <a:pt x="1078" y="1"/>
                  </a:moveTo>
                  <a:cubicBezTo>
                    <a:pt x="1018" y="1"/>
                    <a:pt x="961" y="2"/>
                    <a:pt x="905" y="5"/>
                  </a:cubicBezTo>
                  <a:cubicBezTo>
                    <a:pt x="631" y="17"/>
                    <a:pt x="405" y="52"/>
                    <a:pt x="239" y="64"/>
                  </a:cubicBezTo>
                  <a:cubicBezTo>
                    <a:pt x="96" y="76"/>
                    <a:pt x="0" y="88"/>
                    <a:pt x="0" y="88"/>
                  </a:cubicBezTo>
                  <a:lnTo>
                    <a:pt x="239" y="88"/>
                  </a:lnTo>
                  <a:cubicBezTo>
                    <a:pt x="405" y="88"/>
                    <a:pt x="631" y="88"/>
                    <a:pt x="905" y="112"/>
                  </a:cubicBezTo>
                  <a:cubicBezTo>
                    <a:pt x="1191" y="136"/>
                    <a:pt x="1524" y="171"/>
                    <a:pt x="1858" y="290"/>
                  </a:cubicBezTo>
                  <a:cubicBezTo>
                    <a:pt x="2215" y="386"/>
                    <a:pt x="2560" y="588"/>
                    <a:pt x="2917" y="802"/>
                  </a:cubicBezTo>
                  <a:cubicBezTo>
                    <a:pt x="3608" y="1279"/>
                    <a:pt x="4215" y="1791"/>
                    <a:pt x="4703" y="2076"/>
                  </a:cubicBezTo>
                  <a:cubicBezTo>
                    <a:pt x="4941" y="2219"/>
                    <a:pt x="5156" y="2326"/>
                    <a:pt x="5299" y="2386"/>
                  </a:cubicBezTo>
                  <a:lnTo>
                    <a:pt x="5525" y="2481"/>
                  </a:lnTo>
                  <a:cubicBezTo>
                    <a:pt x="5525" y="2481"/>
                    <a:pt x="5453" y="2433"/>
                    <a:pt x="5299" y="2374"/>
                  </a:cubicBezTo>
                  <a:cubicBezTo>
                    <a:pt x="5168" y="2291"/>
                    <a:pt x="4977" y="2160"/>
                    <a:pt x="4751" y="1993"/>
                  </a:cubicBezTo>
                  <a:cubicBezTo>
                    <a:pt x="4299" y="1660"/>
                    <a:pt x="3751" y="1124"/>
                    <a:pt x="3025" y="624"/>
                  </a:cubicBezTo>
                  <a:cubicBezTo>
                    <a:pt x="2667" y="386"/>
                    <a:pt x="2274" y="195"/>
                    <a:pt x="1905" y="112"/>
                  </a:cubicBezTo>
                  <a:cubicBezTo>
                    <a:pt x="1608" y="25"/>
                    <a:pt x="1326" y="1"/>
                    <a:pt x="107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1"/>
            <p:cNvSpPr/>
            <p:nvPr/>
          </p:nvSpPr>
          <p:spPr>
            <a:xfrm>
              <a:off x="3293250" y="2759100"/>
              <a:ext cx="10150" cy="50625"/>
            </a:xfrm>
            <a:custGeom>
              <a:avLst/>
              <a:gdLst/>
              <a:ahLst/>
              <a:cxnLst/>
              <a:rect l="l" t="t" r="r" b="b"/>
              <a:pathLst>
                <a:path w="406" h="2025" extrusionOk="0">
                  <a:moveTo>
                    <a:pt x="406" y="0"/>
                  </a:moveTo>
                  <a:lnTo>
                    <a:pt x="406" y="0"/>
                  </a:lnTo>
                  <a:cubicBezTo>
                    <a:pt x="406" y="1"/>
                    <a:pt x="322" y="96"/>
                    <a:pt x="251" y="274"/>
                  </a:cubicBezTo>
                  <a:cubicBezTo>
                    <a:pt x="179" y="453"/>
                    <a:pt x="84" y="703"/>
                    <a:pt x="48" y="989"/>
                  </a:cubicBezTo>
                  <a:cubicBezTo>
                    <a:pt x="1" y="1286"/>
                    <a:pt x="25" y="1536"/>
                    <a:pt x="60" y="1727"/>
                  </a:cubicBezTo>
                  <a:cubicBezTo>
                    <a:pt x="84" y="1905"/>
                    <a:pt x="132" y="2025"/>
                    <a:pt x="132" y="2025"/>
                  </a:cubicBezTo>
                  <a:cubicBezTo>
                    <a:pt x="132" y="2025"/>
                    <a:pt x="191" y="1584"/>
                    <a:pt x="263" y="1013"/>
                  </a:cubicBezTo>
                  <a:cubicBezTo>
                    <a:pt x="346" y="465"/>
                    <a:pt x="406" y="1"/>
                    <a:pt x="4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1"/>
            <p:cNvSpPr/>
            <p:nvPr/>
          </p:nvSpPr>
          <p:spPr>
            <a:xfrm>
              <a:off x="3281950" y="2821900"/>
              <a:ext cx="14900" cy="58975"/>
            </a:xfrm>
            <a:custGeom>
              <a:avLst/>
              <a:gdLst/>
              <a:ahLst/>
              <a:cxnLst/>
              <a:rect l="l" t="t" r="r" b="b"/>
              <a:pathLst>
                <a:path w="596" h="2359" extrusionOk="0">
                  <a:moveTo>
                    <a:pt x="405" y="1"/>
                  </a:moveTo>
                  <a:cubicBezTo>
                    <a:pt x="405" y="1"/>
                    <a:pt x="322" y="120"/>
                    <a:pt x="274" y="358"/>
                  </a:cubicBezTo>
                  <a:cubicBezTo>
                    <a:pt x="238" y="477"/>
                    <a:pt x="238" y="620"/>
                    <a:pt x="262" y="775"/>
                  </a:cubicBezTo>
                  <a:cubicBezTo>
                    <a:pt x="274" y="929"/>
                    <a:pt x="358" y="1108"/>
                    <a:pt x="358" y="1227"/>
                  </a:cubicBezTo>
                  <a:cubicBezTo>
                    <a:pt x="381" y="1346"/>
                    <a:pt x="286" y="1477"/>
                    <a:pt x="238" y="1632"/>
                  </a:cubicBezTo>
                  <a:cubicBezTo>
                    <a:pt x="179" y="1763"/>
                    <a:pt x="143" y="1894"/>
                    <a:pt x="107" y="2001"/>
                  </a:cubicBezTo>
                  <a:cubicBezTo>
                    <a:pt x="36" y="2227"/>
                    <a:pt x="0" y="2358"/>
                    <a:pt x="0" y="2358"/>
                  </a:cubicBezTo>
                  <a:cubicBezTo>
                    <a:pt x="0" y="2358"/>
                    <a:pt x="96" y="2239"/>
                    <a:pt x="215" y="2060"/>
                  </a:cubicBezTo>
                  <a:cubicBezTo>
                    <a:pt x="274" y="1953"/>
                    <a:pt x="346" y="1846"/>
                    <a:pt x="417" y="1715"/>
                  </a:cubicBezTo>
                  <a:cubicBezTo>
                    <a:pt x="477" y="1584"/>
                    <a:pt x="596" y="1453"/>
                    <a:pt x="596" y="1215"/>
                  </a:cubicBezTo>
                  <a:cubicBezTo>
                    <a:pt x="572" y="989"/>
                    <a:pt x="477" y="870"/>
                    <a:pt x="453" y="739"/>
                  </a:cubicBezTo>
                  <a:cubicBezTo>
                    <a:pt x="417" y="596"/>
                    <a:pt x="393" y="465"/>
                    <a:pt x="393" y="358"/>
                  </a:cubicBezTo>
                  <a:cubicBezTo>
                    <a:pt x="369" y="156"/>
                    <a:pt x="405" y="1"/>
                    <a:pt x="40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1"/>
            <p:cNvSpPr/>
            <p:nvPr/>
          </p:nvSpPr>
          <p:spPr>
            <a:xfrm>
              <a:off x="3220925" y="2921025"/>
              <a:ext cx="33950" cy="29500"/>
            </a:xfrm>
            <a:custGeom>
              <a:avLst/>
              <a:gdLst/>
              <a:ahLst/>
              <a:cxnLst/>
              <a:rect l="l" t="t" r="r" b="b"/>
              <a:pathLst>
                <a:path w="1358" h="1180" extrusionOk="0">
                  <a:moveTo>
                    <a:pt x="1358" y="0"/>
                  </a:moveTo>
                  <a:lnTo>
                    <a:pt x="1358" y="0"/>
                  </a:lnTo>
                  <a:cubicBezTo>
                    <a:pt x="1358" y="1"/>
                    <a:pt x="953" y="131"/>
                    <a:pt x="572" y="465"/>
                  </a:cubicBezTo>
                  <a:cubicBezTo>
                    <a:pt x="179" y="786"/>
                    <a:pt x="1" y="1179"/>
                    <a:pt x="1" y="1179"/>
                  </a:cubicBezTo>
                  <a:cubicBezTo>
                    <a:pt x="1" y="1179"/>
                    <a:pt x="358" y="953"/>
                    <a:pt x="715" y="632"/>
                  </a:cubicBezTo>
                  <a:cubicBezTo>
                    <a:pt x="1096" y="310"/>
                    <a:pt x="1358" y="1"/>
                    <a:pt x="135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1"/>
            <p:cNvSpPr/>
            <p:nvPr/>
          </p:nvSpPr>
          <p:spPr>
            <a:xfrm>
              <a:off x="3182225" y="2972225"/>
              <a:ext cx="17600" cy="43175"/>
            </a:xfrm>
            <a:custGeom>
              <a:avLst/>
              <a:gdLst/>
              <a:ahLst/>
              <a:cxnLst/>
              <a:rect l="l" t="t" r="r" b="b"/>
              <a:pathLst>
                <a:path w="704" h="1727" extrusionOk="0">
                  <a:moveTo>
                    <a:pt x="703" y="0"/>
                  </a:moveTo>
                  <a:cubicBezTo>
                    <a:pt x="703" y="0"/>
                    <a:pt x="441" y="346"/>
                    <a:pt x="239" y="822"/>
                  </a:cubicBezTo>
                  <a:cubicBezTo>
                    <a:pt x="48" y="1298"/>
                    <a:pt x="1" y="1727"/>
                    <a:pt x="1" y="1727"/>
                  </a:cubicBezTo>
                  <a:cubicBezTo>
                    <a:pt x="1" y="1727"/>
                    <a:pt x="275" y="1393"/>
                    <a:pt x="465" y="917"/>
                  </a:cubicBezTo>
                  <a:cubicBezTo>
                    <a:pt x="656" y="429"/>
                    <a:pt x="703" y="0"/>
                    <a:pt x="70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1"/>
            <p:cNvSpPr/>
            <p:nvPr/>
          </p:nvSpPr>
          <p:spPr>
            <a:xfrm>
              <a:off x="3149500" y="3058250"/>
              <a:ext cx="11925" cy="38725"/>
            </a:xfrm>
            <a:custGeom>
              <a:avLst/>
              <a:gdLst/>
              <a:ahLst/>
              <a:cxnLst/>
              <a:rect l="l" t="t" r="r" b="b"/>
              <a:pathLst>
                <a:path w="477" h="1549" extrusionOk="0">
                  <a:moveTo>
                    <a:pt x="405" y="0"/>
                  </a:moveTo>
                  <a:cubicBezTo>
                    <a:pt x="405" y="0"/>
                    <a:pt x="262" y="346"/>
                    <a:pt x="143" y="762"/>
                  </a:cubicBezTo>
                  <a:cubicBezTo>
                    <a:pt x="36" y="1179"/>
                    <a:pt x="0" y="1548"/>
                    <a:pt x="0" y="1548"/>
                  </a:cubicBezTo>
                  <a:cubicBezTo>
                    <a:pt x="0" y="1548"/>
                    <a:pt x="262" y="1262"/>
                    <a:pt x="357" y="822"/>
                  </a:cubicBezTo>
                  <a:cubicBezTo>
                    <a:pt x="476" y="369"/>
                    <a:pt x="405" y="0"/>
                    <a:pt x="40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1"/>
            <p:cNvSpPr/>
            <p:nvPr/>
          </p:nvSpPr>
          <p:spPr>
            <a:xfrm>
              <a:off x="2819975" y="2257550"/>
              <a:ext cx="77425" cy="50325"/>
            </a:xfrm>
            <a:custGeom>
              <a:avLst/>
              <a:gdLst/>
              <a:ahLst/>
              <a:cxnLst/>
              <a:rect l="l" t="t" r="r" b="b"/>
              <a:pathLst>
                <a:path w="3097" h="2013" extrusionOk="0">
                  <a:moveTo>
                    <a:pt x="1" y="1"/>
                  </a:moveTo>
                  <a:cubicBezTo>
                    <a:pt x="1" y="1"/>
                    <a:pt x="644" y="548"/>
                    <a:pt x="1489" y="1108"/>
                  </a:cubicBezTo>
                  <a:cubicBezTo>
                    <a:pt x="2334" y="1655"/>
                    <a:pt x="3096" y="2013"/>
                    <a:pt x="3096" y="2013"/>
                  </a:cubicBezTo>
                  <a:cubicBezTo>
                    <a:pt x="3096" y="2013"/>
                    <a:pt x="2465" y="1477"/>
                    <a:pt x="1608" y="905"/>
                  </a:cubicBezTo>
                  <a:cubicBezTo>
                    <a:pt x="763" y="358"/>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1"/>
            <p:cNvSpPr/>
            <p:nvPr/>
          </p:nvSpPr>
          <p:spPr>
            <a:xfrm>
              <a:off x="2892025" y="2280175"/>
              <a:ext cx="9850" cy="16100"/>
            </a:xfrm>
            <a:custGeom>
              <a:avLst/>
              <a:gdLst/>
              <a:ahLst/>
              <a:cxnLst/>
              <a:rect l="l" t="t" r="r" b="b"/>
              <a:pathLst>
                <a:path w="394" h="644" extrusionOk="0">
                  <a:moveTo>
                    <a:pt x="36" y="0"/>
                  </a:moveTo>
                  <a:cubicBezTo>
                    <a:pt x="36" y="0"/>
                    <a:pt x="0" y="203"/>
                    <a:pt x="95" y="381"/>
                  </a:cubicBezTo>
                  <a:cubicBezTo>
                    <a:pt x="179" y="560"/>
                    <a:pt x="357" y="643"/>
                    <a:pt x="357" y="643"/>
                  </a:cubicBezTo>
                  <a:cubicBezTo>
                    <a:pt x="357" y="643"/>
                    <a:pt x="393" y="453"/>
                    <a:pt x="298" y="274"/>
                  </a:cubicBezTo>
                  <a:cubicBezTo>
                    <a:pt x="214" y="96"/>
                    <a:pt x="36" y="0"/>
                    <a:pt x="3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1"/>
            <p:cNvSpPr/>
            <p:nvPr/>
          </p:nvSpPr>
          <p:spPr>
            <a:xfrm>
              <a:off x="2883675" y="2218850"/>
              <a:ext cx="9250" cy="42900"/>
            </a:xfrm>
            <a:custGeom>
              <a:avLst/>
              <a:gdLst/>
              <a:ahLst/>
              <a:cxnLst/>
              <a:rect l="l" t="t" r="r" b="b"/>
              <a:pathLst>
                <a:path w="370" h="1716" extrusionOk="0">
                  <a:moveTo>
                    <a:pt x="370" y="1"/>
                  </a:moveTo>
                  <a:cubicBezTo>
                    <a:pt x="370" y="1"/>
                    <a:pt x="298" y="72"/>
                    <a:pt x="239" y="215"/>
                  </a:cubicBezTo>
                  <a:cubicBezTo>
                    <a:pt x="144" y="358"/>
                    <a:pt x="60" y="572"/>
                    <a:pt x="25" y="822"/>
                  </a:cubicBezTo>
                  <a:cubicBezTo>
                    <a:pt x="1" y="1072"/>
                    <a:pt x="25" y="1298"/>
                    <a:pt x="72" y="1465"/>
                  </a:cubicBezTo>
                  <a:cubicBezTo>
                    <a:pt x="120" y="1620"/>
                    <a:pt x="156" y="1715"/>
                    <a:pt x="156" y="1715"/>
                  </a:cubicBezTo>
                  <a:cubicBezTo>
                    <a:pt x="156" y="1715"/>
                    <a:pt x="191" y="1310"/>
                    <a:pt x="251" y="846"/>
                  </a:cubicBezTo>
                  <a:cubicBezTo>
                    <a:pt x="298" y="406"/>
                    <a:pt x="370" y="1"/>
                    <a:pt x="37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1"/>
            <p:cNvSpPr/>
            <p:nvPr/>
          </p:nvSpPr>
          <p:spPr>
            <a:xfrm>
              <a:off x="3017025" y="1898575"/>
              <a:ext cx="325075" cy="144975"/>
            </a:xfrm>
            <a:custGeom>
              <a:avLst/>
              <a:gdLst/>
              <a:ahLst/>
              <a:cxnLst/>
              <a:rect l="l" t="t" r="r" b="b"/>
              <a:pathLst>
                <a:path w="13003" h="5799" extrusionOk="0">
                  <a:moveTo>
                    <a:pt x="13002" y="1"/>
                  </a:moveTo>
                  <a:lnTo>
                    <a:pt x="13002" y="1"/>
                  </a:lnTo>
                  <a:cubicBezTo>
                    <a:pt x="13002" y="1"/>
                    <a:pt x="12984" y="25"/>
                    <a:pt x="12965" y="86"/>
                  </a:cubicBezTo>
                  <a:lnTo>
                    <a:pt x="12965" y="86"/>
                  </a:lnTo>
                  <a:cubicBezTo>
                    <a:pt x="12988" y="29"/>
                    <a:pt x="13002" y="1"/>
                    <a:pt x="13002" y="1"/>
                  </a:cubicBezTo>
                  <a:close/>
                  <a:moveTo>
                    <a:pt x="12965" y="86"/>
                  </a:moveTo>
                  <a:lnTo>
                    <a:pt x="12965" y="86"/>
                  </a:lnTo>
                  <a:cubicBezTo>
                    <a:pt x="12959" y="102"/>
                    <a:pt x="12951" y="122"/>
                    <a:pt x="12943" y="143"/>
                  </a:cubicBezTo>
                  <a:cubicBezTo>
                    <a:pt x="12918" y="193"/>
                    <a:pt x="12890" y="253"/>
                    <a:pt x="12850" y="320"/>
                  </a:cubicBezTo>
                  <a:lnTo>
                    <a:pt x="12850" y="320"/>
                  </a:lnTo>
                  <a:cubicBezTo>
                    <a:pt x="12891" y="263"/>
                    <a:pt x="12920" y="214"/>
                    <a:pt x="12943" y="179"/>
                  </a:cubicBezTo>
                  <a:cubicBezTo>
                    <a:pt x="12950" y="141"/>
                    <a:pt x="12958" y="110"/>
                    <a:pt x="12965" y="86"/>
                  </a:cubicBezTo>
                  <a:close/>
                  <a:moveTo>
                    <a:pt x="12850" y="320"/>
                  </a:moveTo>
                  <a:lnTo>
                    <a:pt x="12850" y="320"/>
                  </a:lnTo>
                  <a:cubicBezTo>
                    <a:pt x="12808" y="379"/>
                    <a:pt x="12754" y="446"/>
                    <a:pt x="12681" y="513"/>
                  </a:cubicBezTo>
                  <a:cubicBezTo>
                    <a:pt x="12431" y="798"/>
                    <a:pt x="11931" y="1048"/>
                    <a:pt x="11276" y="1203"/>
                  </a:cubicBezTo>
                  <a:cubicBezTo>
                    <a:pt x="10943" y="1286"/>
                    <a:pt x="10574" y="1334"/>
                    <a:pt x="10181" y="1453"/>
                  </a:cubicBezTo>
                  <a:cubicBezTo>
                    <a:pt x="9800" y="1572"/>
                    <a:pt x="9371" y="1727"/>
                    <a:pt x="9014" y="2037"/>
                  </a:cubicBezTo>
                  <a:cubicBezTo>
                    <a:pt x="8835" y="2179"/>
                    <a:pt x="8669" y="2394"/>
                    <a:pt x="8573" y="2632"/>
                  </a:cubicBezTo>
                  <a:cubicBezTo>
                    <a:pt x="8478" y="2858"/>
                    <a:pt x="8442" y="3108"/>
                    <a:pt x="8335" y="3287"/>
                  </a:cubicBezTo>
                  <a:cubicBezTo>
                    <a:pt x="8240" y="3477"/>
                    <a:pt x="8026" y="3489"/>
                    <a:pt x="7764" y="3525"/>
                  </a:cubicBezTo>
                  <a:cubicBezTo>
                    <a:pt x="7621" y="3537"/>
                    <a:pt x="7478" y="3596"/>
                    <a:pt x="7359" y="3692"/>
                  </a:cubicBezTo>
                  <a:cubicBezTo>
                    <a:pt x="7252" y="3775"/>
                    <a:pt x="7168" y="3882"/>
                    <a:pt x="7073" y="3989"/>
                  </a:cubicBezTo>
                  <a:cubicBezTo>
                    <a:pt x="6775" y="4394"/>
                    <a:pt x="6359" y="4656"/>
                    <a:pt x="5918" y="4823"/>
                  </a:cubicBezTo>
                  <a:cubicBezTo>
                    <a:pt x="5466" y="5001"/>
                    <a:pt x="5001" y="5073"/>
                    <a:pt x="4561" y="5144"/>
                  </a:cubicBezTo>
                  <a:cubicBezTo>
                    <a:pt x="3668" y="5263"/>
                    <a:pt x="2858" y="5382"/>
                    <a:pt x="2192" y="5477"/>
                  </a:cubicBezTo>
                  <a:cubicBezTo>
                    <a:pt x="834" y="5680"/>
                    <a:pt x="1" y="5799"/>
                    <a:pt x="1" y="5799"/>
                  </a:cubicBezTo>
                  <a:cubicBezTo>
                    <a:pt x="1" y="5799"/>
                    <a:pt x="858" y="5727"/>
                    <a:pt x="2203" y="5597"/>
                  </a:cubicBezTo>
                  <a:cubicBezTo>
                    <a:pt x="2894" y="5513"/>
                    <a:pt x="3692" y="5442"/>
                    <a:pt x="4585" y="5335"/>
                  </a:cubicBezTo>
                  <a:cubicBezTo>
                    <a:pt x="5037" y="5275"/>
                    <a:pt x="5513" y="5204"/>
                    <a:pt x="5990" y="5025"/>
                  </a:cubicBezTo>
                  <a:cubicBezTo>
                    <a:pt x="6454" y="4858"/>
                    <a:pt x="6930" y="4561"/>
                    <a:pt x="7252" y="4132"/>
                  </a:cubicBezTo>
                  <a:cubicBezTo>
                    <a:pt x="7418" y="3930"/>
                    <a:pt x="7585" y="3775"/>
                    <a:pt x="7799" y="3751"/>
                  </a:cubicBezTo>
                  <a:cubicBezTo>
                    <a:pt x="7918" y="3715"/>
                    <a:pt x="8061" y="3715"/>
                    <a:pt x="8192" y="3668"/>
                  </a:cubicBezTo>
                  <a:cubicBezTo>
                    <a:pt x="8335" y="3632"/>
                    <a:pt x="8454" y="3513"/>
                    <a:pt x="8538" y="3394"/>
                  </a:cubicBezTo>
                  <a:cubicBezTo>
                    <a:pt x="8680" y="3132"/>
                    <a:pt x="8680" y="2894"/>
                    <a:pt x="8776" y="2691"/>
                  </a:cubicBezTo>
                  <a:cubicBezTo>
                    <a:pt x="8847" y="2501"/>
                    <a:pt x="8978" y="2322"/>
                    <a:pt x="9133" y="2168"/>
                  </a:cubicBezTo>
                  <a:cubicBezTo>
                    <a:pt x="9442" y="1870"/>
                    <a:pt x="9847" y="1715"/>
                    <a:pt x="10216" y="1584"/>
                  </a:cubicBezTo>
                  <a:cubicBezTo>
                    <a:pt x="10585" y="1453"/>
                    <a:pt x="10955" y="1394"/>
                    <a:pt x="11288" y="1286"/>
                  </a:cubicBezTo>
                  <a:cubicBezTo>
                    <a:pt x="11943" y="1096"/>
                    <a:pt x="12443" y="822"/>
                    <a:pt x="12705" y="524"/>
                  </a:cubicBezTo>
                  <a:cubicBezTo>
                    <a:pt x="12767" y="450"/>
                    <a:pt x="12814" y="382"/>
                    <a:pt x="12850" y="32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1"/>
            <p:cNvSpPr/>
            <p:nvPr/>
          </p:nvSpPr>
          <p:spPr>
            <a:xfrm>
              <a:off x="3341475" y="1874775"/>
              <a:ext cx="20275" cy="12225"/>
            </a:xfrm>
            <a:custGeom>
              <a:avLst/>
              <a:gdLst/>
              <a:ahLst/>
              <a:cxnLst/>
              <a:rect l="l" t="t" r="r" b="b"/>
              <a:pathLst>
                <a:path w="811" h="489" extrusionOk="0">
                  <a:moveTo>
                    <a:pt x="810" y="0"/>
                  </a:moveTo>
                  <a:cubicBezTo>
                    <a:pt x="810" y="0"/>
                    <a:pt x="560" y="0"/>
                    <a:pt x="346" y="143"/>
                  </a:cubicBezTo>
                  <a:cubicBezTo>
                    <a:pt x="120" y="286"/>
                    <a:pt x="1" y="488"/>
                    <a:pt x="1" y="488"/>
                  </a:cubicBezTo>
                  <a:cubicBezTo>
                    <a:pt x="1" y="488"/>
                    <a:pt x="239" y="476"/>
                    <a:pt x="465" y="345"/>
                  </a:cubicBezTo>
                  <a:cubicBezTo>
                    <a:pt x="691" y="203"/>
                    <a:pt x="810" y="0"/>
                    <a:pt x="8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1"/>
            <p:cNvSpPr/>
            <p:nvPr/>
          </p:nvSpPr>
          <p:spPr>
            <a:xfrm>
              <a:off x="3360525" y="1852150"/>
              <a:ext cx="8975" cy="14300"/>
            </a:xfrm>
            <a:custGeom>
              <a:avLst/>
              <a:gdLst/>
              <a:ahLst/>
              <a:cxnLst/>
              <a:rect l="l" t="t" r="r" b="b"/>
              <a:pathLst>
                <a:path w="359" h="572" extrusionOk="0">
                  <a:moveTo>
                    <a:pt x="358" y="0"/>
                  </a:moveTo>
                  <a:cubicBezTo>
                    <a:pt x="358" y="0"/>
                    <a:pt x="358" y="0"/>
                    <a:pt x="358" y="0"/>
                  </a:cubicBezTo>
                  <a:lnTo>
                    <a:pt x="358" y="0"/>
                  </a:lnTo>
                  <a:cubicBezTo>
                    <a:pt x="358" y="0"/>
                    <a:pt x="358" y="0"/>
                    <a:pt x="358" y="0"/>
                  </a:cubicBezTo>
                  <a:close/>
                  <a:moveTo>
                    <a:pt x="358" y="0"/>
                  </a:moveTo>
                  <a:cubicBezTo>
                    <a:pt x="347" y="4"/>
                    <a:pt x="163" y="35"/>
                    <a:pt x="96" y="215"/>
                  </a:cubicBezTo>
                  <a:cubicBezTo>
                    <a:pt x="1" y="405"/>
                    <a:pt x="132" y="572"/>
                    <a:pt x="132" y="572"/>
                  </a:cubicBezTo>
                  <a:lnTo>
                    <a:pt x="191" y="488"/>
                  </a:lnTo>
                  <a:cubicBezTo>
                    <a:pt x="227" y="441"/>
                    <a:pt x="274" y="381"/>
                    <a:pt x="298" y="310"/>
                  </a:cubicBezTo>
                  <a:cubicBezTo>
                    <a:pt x="310" y="226"/>
                    <a:pt x="334" y="155"/>
                    <a:pt x="346" y="95"/>
                  </a:cubicBezTo>
                  <a:cubicBezTo>
                    <a:pt x="357" y="39"/>
                    <a:pt x="358" y="4"/>
                    <a:pt x="35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1"/>
            <p:cNvSpPr/>
            <p:nvPr/>
          </p:nvSpPr>
          <p:spPr>
            <a:xfrm>
              <a:off x="3643300" y="1914050"/>
              <a:ext cx="105100" cy="200950"/>
            </a:xfrm>
            <a:custGeom>
              <a:avLst/>
              <a:gdLst/>
              <a:ahLst/>
              <a:cxnLst/>
              <a:rect l="l" t="t" r="r" b="b"/>
              <a:pathLst>
                <a:path w="4204" h="8038" extrusionOk="0">
                  <a:moveTo>
                    <a:pt x="155" y="1"/>
                  </a:moveTo>
                  <a:lnTo>
                    <a:pt x="155" y="1"/>
                  </a:lnTo>
                  <a:cubicBezTo>
                    <a:pt x="155" y="1"/>
                    <a:pt x="142" y="21"/>
                    <a:pt x="125" y="61"/>
                  </a:cubicBezTo>
                  <a:lnTo>
                    <a:pt x="125" y="61"/>
                  </a:lnTo>
                  <a:lnTo>
                    <a:pt x="155" y="1"/>
                  </a:lnTo>
                  <a:close/>
                  <a:moveTo>
                    <a:pt x="125" y="61"/>
                  </a:moveTo>
                  <a:lnTo>
                    <a:pt x="108" y="96"/>
                  </a:lnTo>
                  <a:cubicBezTo>
                    <a:pt x="96" y="156"/>
                    <a:pt x="48" y="251"/>
                    <a:pt x="36" y="394"/>
                  </a:cubicBezTo>
                  <a:cubicBezTo>
                    <a:pt x="1" y="656"/>
                    <a:pt x="60" y="1120"/>
                    <a:pt x="477" y="1429"/>
                  </a:cubicBezTo>
                  <a:cubicBezTo>
                    <a:pt x="691" y="1584"/>
                    <a:pt x="965" y="1644"/>
                    <a:pt x="1251" y="1668"/>
                  </a:cubicBezTo>
                  <a:cubicBezTo>
                    <a:pt x="1536" y="1703"/>
                    <a:pt x="1822" y="1763"/>
                    <a:pt x="2096" y="1894"/>
                  </a:cubicBezTo>
                  <a:cubicBezTo>
                    <a:pt x="2382" y="2013"/>
                    <a:pt x="2668" y="2180"/>
                    <a:pt x="2977" y="2334"/>
                  </a:cubicBezTo>
                  <a:cubicBezTo>
                    <a:pt x="3132" y="2418"/>
                    <a:pt x="3275" y="2489"/>
                    <a:pt x="3441" y="2572"/>
                  </a:cubicBezTo>
                  <a:lnTo>
                    <a:pt x="3680" y="2692"/>
                  </a:lnTo>
                  <a:cubicBezTo>
                    <a:pt x="3751" y="2739"/>
                    <a:pt x="3858" y="2787"/>
                    <a:pt x="3870" y="2811"/>
                  </a:cubicBezTo>
                  <a:cubicBezTo>
                    <a:pt x="3918" y="2846"/>
                    <a:pt x="3846" y="3096"/>
                    <a:pt x="3846" y="3275"/>
                  </a:cubicBezTo>
                  <a:cubicBezTo>
                    <a:pt x="3822" y="3477"/>
                    <a:pt x="3846" y="3644"/>
                    <a:pt x="3870" y="3823"/>
                  </a:cubicBezTo>
                  <a:cubicBezTo>
                    <a:pt x="3918" y="4192"/>
                    <a:pt x="3989" y="4501"/>
                    <a:pt x="3989" y="4811"/>
                  </a:cubicBezTo>
                  <a:cubicBezTo>
                    <a:pt x="4001" y="5430"/>
                    <a:pt x="3882" y="6001"/>
                    <a:pt x="3822" y="6478"/>
                  </a:cubicBezTo>
                  <a:cubicBezTo>
                    <a:pt x="3751" y="6954"/>
                    <a:pt x="3727" y="7359"/>
                    <a:pt x="3739" y="7621"/>
                  </a:cubicBezTo>
                  <a:cubicBezTo>
                    <a:pt x="3751" y="7895"/>
                    <a:pt x="3787" y="8037"/>
                    <a:pt x="3787" y="8037"/>
                  </a:cubicBezTo>
                  <a:cubicBezTo>
                    <a:pt x="3787" y="8037"/>
                    <a:pt x="3763" y="7895"/>
                    <a:pt x="3787" y="7597"/>
                  </a:cubicBezTo>
                  <a:cubicBezTo>
                    <a:pt x="3799" y="7323"/>
                    <a:pt x="3846" y="6954"/>
                    <a:pt x="3941" y="6478"/>
                  </a:cubicBezTo>
                  <a:cubicBezTo>
                    <a:pt x="4037" y="6013"/>
                    <a:pt x="4180" y="5454"/>
                    <a:pt x="4180" y="4799"/>
                  </a:cubicBezTo>
                  <a:cubicBezTo>
                    <a:pt x="4203" y="4466"/>
                    <a:pt x="4144" y="4144"/>
                    <a:pt x="4096" y="3799"/>
                  </a:cubicBezTo>
                  <a:cubicBezTo>
                    <a:pt x="4084" y="3632"/>
                    <a:pt x="4061" y="3454"/>
                    <a:pt x="4061" y="3287"/>
                  </a:cubicBezTo>
                  <a:cubicBezTo>
                    <a:pt x="4061" y="3203"/>
                    <a:pt x="4084" y="3132"/>
                    <a:pt x="4096" y="3037"/>
                  </a:cubicBezTo>
                  <a:cubicBezTo>
                    <a:pt x="4108" y="2965"/>
                    <a:pt x="4156" y="2811"/>
                    <a:pt x="4049" y="2680"/>
                  </a:cubicBezTo>
                  <a:cubicBezTo>
                    <a:pt x="3941" y="2561"/>
                    <a:pt x="3858" y="2549"/>
                    <a:pt x="3787" y="2501"/>
                  </a:cubicBezTo>
                  <a:lnTo>
                    <a:pt x="3549" y="2382"/>
                  </a:lnTo>
                  <a:cubicBezTo>
                    <a:pt x="3382" y="2299"/>
                    <a:pt x="3215" y="2215"/>
                    <a:pt x="3072" y="2144"/>
                  </a:cubicBezTo>
                  <a:cubicBezTo>
                    <a:pt x="2751" y="2001"/>
                    <a:pt x="2453" y="1846"/>
                    <a:pt x="2156" y="1715"/>
                  </a:cubicBezTo>
                  <a:cubicBezTo>
                    <a:pt x="1548" y="1429"/>
                    <a:pt x="905" y="1608"/>
                    <a:pt x="536" y="1346"/>
                  </a:cubicBezTo>
                  <a:cubicBezTo>
                    <a:pt x="155" y="1084"/>
                    <a:pt x="48" y="656"/>
                    <a:pt x="60" y="406"/>
                  </a:cubicBezTo>
                  <a:cubicBezTo>
                    <a:pt x="60" y="275"/>
                    <a:pt x="96" y="179"/>
                    <a:pt x="108" y="108"/>
                  </a:cubicBezTo>
                  <a:cubicBezTo>
                    <a:pt x="114" y="90"/>
                    <a:pt x="120" y="74"/>
                    <a:pt x="125" y="6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1"/>
            <p:cNvSpPr/>
            <p:nvPr/>
          </p:nvSpPr>
          <p:spPr>
            <a:xfrm>
              <a:off x="3786175" y="2089575"/>
              <a:ext cx="178625" cy="76025"/>
            </a:xfrm>
            <a:custGeom>
              <a:avLst/>
              <a:gdLst/>
              <a:ahLst/>
              <a:cxnLst/>
              <a:rect l="l" t="t" r="r" b="b"/>
              <a:pathLst>
                <a:path w="7145" h="3041" extrusionOk="0">
                  <a:moveTo>
                    <a:pt x="1419" y="0"/>
                  </a:moveTo>
                  <a:cubicBezTo>
                    <a:pt x="1333" y="0"/>
                    <a:pt x="1241" y="16"/>
                    <a:pt x="1144" y="52"/>
                  </a:cubicBezTo>
                  <a:cubicBezTo>
                    <a:pt x="774" y="207"/>
                    <a:pt x="524" y="385"/>
                    <a:pt x="310" y="409"/>
                  </a:cubicBezTo>
                  <a:cubicBezTo>
                    <a:pt x="278" y="415"/>
                    <a:pt x="248" y="417"/>
                    <a:pt x="221" y="417"/>
                  </a:cubicBezTo>
                  <a:cubicBezTo>
                    <a:pt x="86" y="417"/>
                    <a:pt x="12" y="361"/>
                    <a:pt x="2" y="361"/>
                  </a:cubicBezTo>
                  <a:cubicBezTo>
                    <a:pt x="1" y="361"/>
                    <a:pt x="1" y="361"/>
                    <a:pt x="1" y="362"/>
                  </a:cubicBezTo>
                  <a:lnTo>
                    <a:pt x="1" y="362"/>
                  </a:lnTo>
                  <a:cubicBezTo>
                    <a:pt x="1" y="361"/>
                    <a:pt x="1" y="361"/>
                    <a:pt x="1" y="361"/>
                  </a:cubicBezTo>
                  <a:cubicBezTo>
                    <a:pt x="12" y="361"/>
                    <a:pt x="107" y="446"/>
                    <a:pt x="289" y="446"/>
                  </a:cubicBezTo>
                  <a:cubicBezTo>
                    <a:pt x="300" y="446"/>
                    <a:pt x="311" y="446"/>
                    <a:pt x="322" y="445"/>
                  </a:cubicBezTo>
                  <a:cubicBezTo>
                    <a:pt x="548" y="421"/>
                    <a:pt x="834" y="266"/>
                    <a:pt x="1191" y="159"/>
                  </a:cubicBezTo>
                  <a:cubicBezTo>
                    <a:pt x="1265" y="140"/>
                    <a:pt x="1340" y="126"/>
                    <a:pt x="1415" y="126"/>
                  </a:cubicBezTo>
                  <a:cubicBezTo>
                    <a:pt x="1523" y="126"/>
                    <a:pt x="1629" y="154"/>
                    <a:pt x="1727" y="231"/>
                  </a:cubicBezTo>
                  <a:cubicBezTo>
                    <a:pt x="1894" y="350"/>
                    <a:pt x="2048" y="540"/>
                    <a:pt x="2227" y="719"/>
                  </a:cubicBezTo>
                  <a:cubicBezTo>
                    <a:pt x="2406" y="897"/>
                    <a:pt x="2584" y="1100"/>
                    <a:pt x="2787" y="1290"/>
                  </a:cubicBezTo>
                  <a:cubicBezTo>
                    <a:pt x="2870" y="1374"/>
                    <a:pt x="2989" y="1516"/>
                    <a:pt x="3179" y="1540"/>
                  </a:cubicBezTo>
                  <a:cubicBezTo>
                    <a:pt x="3211" y="1542"/>
                    <a:pt x="3240" y="1543"/>
                    <a:pt x="3267" y="1543"/>
                  </a:cubicBezTo>
                  <a:cubicBezTo>
                    <a:pt x="3321" y="1543"/>
                    <a:pt x="3366" y="1540"/>
                    <a:pt x="3406" y="1540"/>
                  </a:cubicBezTo>
                  <a:cubicBezTo>
                    <a:pt x="3465" y="1540"/>
                    <a:pt x="3513" y="1546"/>
                    <a:pt x="3560" y="1576"/>
                  </a:cubicBezTo>
                  <a:cubicBezTo>
                    <a:pt x="3644" y="1636"/>
                    <a:pt x="3739" y="1755"/>
                    <a:pt x="3834" y="1850"/>
                  </a:cubicBezTo>
                  <a:cubicBezTo>
                    <a:pt x="3941" y="1969"/>
                    <a:pt x="4096" y="2052"/>
                    <a:pt x="4239" y="2088"/>
                  </a:cubicBezTo>
                  <a:cubicBezTo>
                    <a:pt x="4357" y="2121"/>
                    <a:pt x="4474" y="2134"/>
                    <a:pt x="4587" y="2134"/>
                  </a:cubicBezTo>
                  <a:cubicBezTo>
                    <a:pt x="4758" y="2134"/>
                    <a:pt x="4922" y="2105"/>
                    <a:pt x="5073" y="2076"/>
                  </a:cubicBezTo>
                  <a:cubicBezTo>
                    <a:pt x="5311" y="2028"/>
                    <a:pt x="5549" y="1957"/>
                    <a:pt x="5763" y="1945"/>
                  </a:cubicBezTo>
                  <a:cubicBezTo>
                    <a:pt x="5777" y="1942"/>
                    <a:pt x="5791" y="1941"/>
                    <a:pt x="5805" y="1941"/>
                  </a:cubicBezTo>
                  <a:cubicBezTo>
                    <a:pt x="5963" y="1941"/>
                    <a:pt x="6085" y="2121"/>
                    <a:pt x="6227" y="2231"/>
                  </a:cubicBezTo>
                  <a:cubicBezTo>
                    <a:pt x="6787" y="2731"/>
                    <a:pt x="7144" y="3040"/>
                    <a:pt x="7144" y="3040"/>
                  </a:cubicBezTo>
                  <a:cubicBezTo>
                    <a:pt x="7144" y="3040"/>
                    <a:pt x="6823" y="2707"/>
                    <a:pt x="6323" y="2195"/>
                  </a:cubicBezTo>
                  <a:cubicBezTo>
                    <a:pt x="6263" y="2124"/>
                    <a:pt x="6192" y="2052"/>
                    <a:pt x="6120" y="1969"/>
                  </a:cubicBezTo>
                  <a:cubicBezTo>
                    <a:pt x="6037" y="1886"/>
                    <a:pt x="5906" y="1826"/>
                    <a:pt x="5775" y="1826"/>
                  </a:cubicBezTo>
                  <a:cubicBezTo>
                    <a:pt x="5525" y="1826"/>
                    <a:pt x="5299" y="1886"/>
                    <a:pt x="5049" y="1909"/>
                  </a:cubicBezTo>
                  <a:cubicBezTo>
                    <a:pt x="4911" y="1928"/>
                    <a:pt x="4776" y="1944"/>
                    <a:pt x="4644" y="1944"/>
                  </a:cubicBezTo>
                  <a:cubicBezTo>
                    <a:pt x="4526" y="1944"/>
                    <a:pt x="4411" y="1931"/>
                    <a:pt x="4299" y="1897"/>
                  </a:cubicBezTo>
                  <a:cubicBezTo>
                    <a:pt x="4192" y="1874"/>
                    <a:pt x="4096" y="1814"/>
                    <a:pt x="4001" y="1719"/>
                  </a:cubicBezTo>
                  <a:cubicBezTo>
                    <a:pt x="3918" y="1636"/>
                    <a:pt x="3834" y="1493"/>
                    <a:pt x="3680" y="1397"/>
                  </a:cubicBezTo>
                  <a:cubicBezTo>
                    <a:pt x="3675" y="1397"/>
                    <a:pt x="3671" y="1397"/>
                    <a:pt x="3667" y="1397"/>
                  </a:cubicBezTo>
                  <a:cubicBezTo>
                    <a:pt x="2612" y="1397"/>
                    <a:pt x="2227" y="0"/>
                    <a:pt x="141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1"/>
            <p:cNvSpPr/>
            <p:nvPr/>
          </p:nvSpPr>
          <p:spPr>
            <a:xfrm>
              <a:off x="3989475" y="2177475"/>
              <a:ext cx="39200" cy="67600"/>
            </a:xfrm>
            <a:custGeom>
              <a:avLst/>
              <a:gdLst/>
              <a:ahLst/>
              <a:cxnLst/>
              <a:rect l="l" t="t" r="r" b="b"/>
              <a:pathLst>
                <a:path w="1568" h="2704" extrusionOk="0">
                  <a:moveTo>
                    <a:pt x="0" y="1"/>
                  </a:moveTo>
                  <a:cubicBezTo>
                    <a:pt x="1" y="1"/>
                    <a:pt x="346" y="632"/>
                    <a:pt x="893" y="1334"/>
                  </a:cubicBezTo>
                  <a:cubicBezTo>
                    <a:pt x="1155" y="1668"/>
                    <a:pt x="1382" y="1989"/>
                    <a:pt x="1441" y="2251"/>
                  </a:cubicBezTo>
                  <a:cubicBezTo>
                    <a:pt x="1465" y="2382"/>
                    <a:pt x="1465" y="2501"/>
                    <a:pt x="1453" y="2584"/>
                  </a:cubicBezTo>
                  <a:cubicBezTo>
                    <a:pt x="1445" y="2633"/>
                    <a:pt x="1437" y="2671"/>
                    <a:pt x="1432" y="2690"/>
                  </a:cubicBezTo>
                  <a:lnTo>
                    <a:pt x="1432" y="2690"/>
                  </a:lnTo>
                  <a:cubicBezTo>
                    <a:pt x="1459" y="2647"/>
                    <a:pt x="1568" y="2503"/>
                    <a:pt x="1548" y="2239"/>
                  </a:cubicBezTo>
                  <a:cubicBezTo>
                    <a:pt x="1548" y="1930"/>
                    <a:pt x="1346" y="1525"/>
                    <a:pt x="1072" y="1179"/>
                  </a:cubicBezTo>
                  <a:cubicBezTo>
                    <a:pt x="536" y="501"/>
                    <a:pt x="1" y="1"/>
                    <a:pt x="0" y="1"/>
                  </a:cubicBezTo>
                  <a:close/>
                  <a:moveTo>
                    <a:pt x="1432" y="2690"/>
                  </a:moveTo>
                  <a:cubicBezTo>
                    <a:pt x="1427" y="2699"/>
                    <a:pt x="1425" y="2703"/>
                    <a:pt x="1429" y="2703"/>
                  </a:cubicBezTo>
                  <a:cubicBezTo>
                    <a:pt x="1429" y="2703"/>
                    <a:pt x="1430" y="2699"/>
                    <a:pt x="1432" y="269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1"/>
            <p:cNvSpPr/>
            <p:nvPr/>
          </p:nvSpPr>
          <p:spPr>
            <a:xfrm>
              <a:off x="3973100" y="2259050"/>
              <a:ext cx="40500" cy="10550"/>
            </a:xfrm>
            <a:custGeom>
              <a:avLst/>
              <a:gdLst/>
              <a:ahLst/>
              <a:cxnLst/>
              <a:rect l="l" t="t" r="r" b="b"/>
              <a:pathLst>
                <a:path w="1620" h="422" extrusionOk="0">
                  <a:moveTo>
                    <a:pt x="1620" y="0"/>
                  </a:moveTo>
                  <a:cubicBezTo>
                    <a:pt x="1620" y="0"/>
                    <a:pt x="1227" y="71"/>
                    <a:pt x="798" y="167"/>
                  </a:cubicBezTo>
                  <a:cubicBezTo>
                    <a:pt x="370" y="274"/>
                    <a:pt x="1" y="357"/>
                    <a:pt x="1" y="357"/>
                  </a:cubicBezTo>
                  <a:cubicBezTo>
                    <a:pt x="1" y="357"/>
                    <a:pt x="84" y="393"/>
                    <a:pt x="239" y="405"/>
                  </a:cubicBezTo>
                  <a:cubicBezTo>
                    <a:pt x="303" y="416"/>
                    <a:pt x="384" y="421"/>
                    <a:pt x="475" y="421"/>
                  </a:cubicBezTo>
                  <a:cubicBezTo>
                    <a:pt x="587" y="421"/>
                    <a:pt x="715" y="413"/>
                    <a:pt x="846" y="393"/>
                  </a:cubicBezTo>
                  <a:cubicBezTo>
                    <a:pt x="1084" y="322"/>
                    <a:pt x="1275" y="238"/>
                    <a:pt x="1406" y="155"/>
                  </a:cubicBezTo>
                  <a:cubicBezTo>
                    <a:pt x="1548" y="71"/>
                    <a:pt x="1620" y="0"/>
                    <a:pt x="162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1"/>
            <p:cNvSpPr/>
            <p:nvPr/>
          </p:nvSpPr>
          <p:spPr>
            <a:xfrm>
              <a:off x="2862850" y="2550450"/>
              <a:ext cx="45275" cy="6275"/>
            </a:xfrm>
            <a:custGeom>
              <a:avLst/>
              <a:gdLst/>
              <a:ahLst/>
              <a:cxnLst/>
              <a:rect l="l" t="t" r="r" b="b"/>
              <a:pathLst>
                <a:path w="1811" h="251" extrusionOk="0">
                  <a:moveTo>
                    <a:pt x="1810" y="0"/>
                  </a:moveTo>
                  <a:cubicBezTo>
                    <a:pt x="1810" y="0"/>
                    <a:pt x="1381" y="12"/>
                    <a:pt x="905" y="12"/>
                  </a:cubicBezTo>
                  <a:cubicBezTo>
                    <a:pt x="417" y="12"/>
                    <a:pt x="0" y="0"/>
                    <a:pt x="0" y="0"/>
                  </a:cubicBezTo>
                  <a:lnTo>
                    <a:pt x="0" y="0"/>
                  </a:lnTo>
                  <a:cubicBezTo>
                    <a:pt x="0" y="0"/>
                    <a:pt x="84" y="60"/>
                    <a:pt x="250" y="131"/>
                  </a:cubicBezTo>
                  <a:cubicBezTo>
                    <a:pt x="417" y="191"/>
                    <a:pt x="631" y="250"/>
                    <a:pt x="905" y="250"/>
                  </a:cubicBezTo>
                  <a:cubicBezTo>
                    <a:pt x="1167" y="250"/>
                    <a:pt x="1393" y="179"/>
                    <a:pt x="1560" y="119"/>
                  </a:cubicBezTo>
                  <a:cubicBezTo>
                    <a:pt x="1727" y="60"/>
                    <a:pt x="1810" y="0"/>
                    <a:pt x="18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1"/>
            <p:cNvSpPr/>
            <p:nvPr/>
          </p:nvSpPr>
          <p:spPr>
            <a:xfrm>
              <a:off x="2828025" y="2538825"/>
              <a:ext cx="20250" cy="17800"/>
            </a:xfrm>
            <a:custGeom>
              <a:avLst/>
              <a:gdLst/>
              <a:ahLst/>
              <a:cxnLst/>
              <a:rect l="l" t="t" r="r" b="b"/>
              <a:pathLst>
                <a:path w="810" h="712" extrusionOk="0">
                  <a:moveTo>
                    <a:pt x="60" y="1"/>
                  </a:moveTo>
                  <a:cubicBezTo>
                    <a:pt x="60" y="1"/>
                    <a:pt x="24" y="60"/>
                    <a:pt x="0" y="168"/>
                  </a:cubicBezTo>
                  <a:cubicBezTo>
                    <a:pt x="0" y="287"/>
                    <a:pt x="48" y="465"/>
                    <a:pt x="203" y="584"/>
                  </a:cubicBezTo>
                  <a:cubicBezTo>
                    <a:pt x="313" y="677"/>
                    <a:pt x="446" y="712"/>
                    <a:pt x="555" y="712"/>
                  </a:cubicBezTo>
                  <a:cubicBezTo>
                    <a:pt x="587" y="712"/>
                    <a:pt x="616" y="709"/>
                    <a:pt x="643" y="703"/>
                  </a:cubicBezTo>
                  <a:cubicBezTo>
                    <a:pt x="762" y="668"/>
                    <a:pt x="810" y="608"/>
                    <a:pt x="810" y="608"/>
                  </a:cubicBezTo>
                  <a:cubicBezTo>
                    <a:pt x="810" y="608"/>
                    <a:pt x="738" y="608"/>
                    <a:pt x="643" y="584"/>
                  </a:cubicBezTo>
                  <a:cubicBezTo>
                    <a:pt x="536" y="549"/>
                    <a:pt x="453" y="489"/>
                    <a:pt x="346" y="406"/>
                  </a:cubicBezTo>
                  <a:cubicBezTo>
                    <a:pt x="238" y="334"/>
                    <a:pt x="167" y="239"/>
                    <a:pt x="119" y="156"/>
                  </a:cubicBezTo>
                  <a:cubicBezTo>
                    <a:pt x="84" y="72"/>
                    <a:pt x="60" y="1"/>
                    <a:pt x="6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1"/>
            <p:cNvSpPr/>
            <p:nvPr/>
          </p:nvSpPr>
          <p:spPr>
            <a:xfrm>
              <a:off x="2681575" y="2253975"/>
              <a:ext cx="80975" cy="205400"/>
            </a:xfrm>
            <a:custGeom>
              <a:avLst/>
              <a:gdLst/>
              <a:ahLst/>
              <a:cxnLst/>
              <a:rect l="l" t="t" r="r" b="b"/>
              <a:pathLst>
                <a:path w="3239" h="8216" extrusionOk="0">
                  <a:moveTo>
                    <a:pt x="3239" y="1"/>
                  </a:moveTo>
                  <a:lnTo>
                    <a:pt x="3156" y="84"/>
                  </a:lnTo>
                  <a:lnTo>
                    <a:pt x="3156" y="84"/>
                  </a:lnTo>
                  <a:lnTo>
                    <a:pt x="3239" y="1"/>
                  </a:lnTo>
                  <a:close/>
                  <a:moveTo>
                    <a:pt x="3155" y="84"/>
                  </a:moveTo>
                  <a:lnTo>
                    <a:pt x="3155" y="84"/>
                  </a:lnTo>
                  <a:cubicBezTo>
                    <a:pt x="3151" y="88"/>
                    <a:pt x="3147" y="92"/>
                    <a:pt x="3143" y="96"/>
                  </a:cubicBezTo>
                  <a:lnTo>
                    <a:pt x="3143" y="96"/>
                  </a:lnTo>
                  <a:cubicBezTo>
                    <a:pt x="3143" y="96"/>
                    <a:pt x="3143" y="96"/>
                    <a:pt x="3144" y="96"/>
                  </a:cubicBezTo>
                  <a:lnTo>
                    <a:pt x="3155" y="84"/>
                  </a:lnTo>
                  <a:close/>
                  <a:moveTo>
                    <a:pt x="3143" y="96"/>
                  </a:moveTo>
                  <a:cubicBezTo>
                    <a:pt x="3060" y="144"/>
                    <a:pt x="2977" y="203"/>
                    <a:pt x="2846" y="274"/>
                  </a:cubicBezTo>
                  <a:cubicBezTo>
                    <a:pt x="2572" y="429"/>
                    <a:pt x="2144" y="513"/>
                    <a:pt x="1632" y="727"/>
                  </a:cubicBezTo>
                  <a:cubicBezTo>
                    <a:pt x="1393" y="846"/>
                    <a:pt x="1120" y="1001"/>
                    <a:pt x="941" y="1298"/>
                  </a:cubicBezTo>
                  <a:cubicBezTo>
                    <a:pt x="739" y="1620"/>
                    <a:pt x="786" y="1989"/>
                    <a:pt x="762" y="2334"/>
                  </a:cubicBezTo>
                  <a:cubicBezTo>
                    <a:pt x="762" y="2513"/>
                    <a:pt x="727" y="2668"/>
                    <a:pt x="643" y="2811"/>
                  </a:cubicBezTo>
                  <a:cubicBezTo>
                    <a:pt x="560" y="2941"/>
                    <a:pt x="405" y="3013"/>
                    <a:pt x="239" y="3144"/>
                  </a:cubicBezTo>
                  <a:cubicBezTo>
                    <a:pt x="143" y="3227"/>
                    <a:pt x="72" y="3322"/>
                    <a:pt x="48" y="3442"/>
                  </a:cubicBezTo>
                  <a:cubicBezTo>
                    <a:pt x="0" y="3561"/>
                    <a:pt x="48" y="3739"/>
                    <a:pt x="143" y="3834"/>
                  </a:cubicBezTo>
                  <a:cubicBezTo>
                    <a:pt x="250" y="3918"/>
                    <a:pt x="346" y="3965"/>
                    <a:pt x="381" y="4013"/>
                  </a:cubicBezTo>
                  <a:cubicBezTo>
                    <a:pt x="429" y="4061"/>
                    <a:pt x="441" y="4120"/>
                    <a:pt x="441" y="4215"/>
                  </a:cubicBezTo>
                  <a:cubicBezTo>
                    <a:pt x="441" y="4311"/>
                    <a:pt x="441" y="4430"/>
                    <a:pt x="477" y="4549"/>
                  </a:cubicBezTo>
                  <a:cubicBezTo>
                    <a:pt x="489" y="4668"/>
                    <a:pt x="560" y="4775"/>
                    <a:pt x="643" y="4858"/>
                  </a:cubicBezTo>
                  <a:cubicBezTo>
                    <a:pt x="798" y="5025"/>
                    <a:pt x="1012" y="5120"/>
                    <a:pt x="1203" y="5168"/>
                  </a:cubicBezTo>
                  <a:cubicBezTo>
                    <a:pt x="1620" y="5275"/>
                    <a:pt x="1989" y="5204"/>
                    <a:pt x="2334" y="5263"/>
                  </a:cubicBezTo>
                  <a:cubicBezTo>
                    <a:pt x="2501" y="5275"/>
                    <a:pt x="2667" y="5335"/>
                    <a:pt x="2786" y="5418"/>
                  </a:cubicBezTo>
                  <a:cubicBezTo>
                    <a:pt x="2906" y="5489"/>
                    <a:pt x="2882" y="5585"/>
                    <a:pt x="2798" y="5716"/>
                  </a:cubicBezTo>
                  <a:cubicBezTo>
                    <a:pt x="2703" y="5835"/>
                    <a:pt x="2584" y="5930"/>
                    <a:pt x="2525" y="6097"/>
                  </a:cubicBezTo>
                  <a:cubicBezTo>
                    <a:pt x="2465" y="6251"/>
                    <a:pt x="2465" y="6406"/>
                    <a:pt x="2489" y="6549"/>
                  </a:cubicBezTo>
                  <a:cubicBezTo>
                    <a:pt x="2513" y="6823"/>
                    <a:pt x="2632" y="7049"/>
                    <a:pt x="2727" y="7240"/>
                  </a:cubicBezTo>
                  <a:cubicBezTo>
                    <a:pt x="2810" y="7430"/>
                    <a:pt x="2882" y="7597"/>
                    <a:pt x="2929" y="7752"/>
                  </a:cubicBezTo>
                  <a:cubicBezTo>
                    <a:pt x="2977" y="7894"/>
                    <a:pt x="2977" y="8014"/>
                    <a:pt x="2977" y="8097"/>
                  </a:cubicBezTo>
                  <a:cubicBezTo>
                    <a:pt x="2977" y="8014"/>
                    <a:pt x="2977" y="7894"/>
                    <a:pt x="2941" y="7752"/>
                  </a:cubicBezTo>
                  <a:cubicBezTo>
                    <a:pt x="2917" y="7597"/>
                    <a:pt x="2858" y="7418"/>
                    <a:pt x="2763" y="7228"/>
                  </a:cubicBezTo>
                  <a:cubicBezTo>
                    <a:pt x="2691" y="7037"/>
                    <a:pt x="2584" y="6799"/>
                    <a:pt x="2572" y="6537"/>
                  </a:cubicBezTo>
                  <a:cubicBezTo>
                    <a:pt x="2572" y="6406"/>
                    <a:pt x="2572" y="6275"/>
                    <a:pt x="2632" y="6156"/>
                  </a:cubicBezTo>
                  <a:cubicBezTo>
                    <a:pt x="2679" y="6037"/>
                    <a:pt x="2798" y="5942"/>
                    <a:pt x="2906" y="5811"/>
                  </a:cubicBezTo>
                  <a:cubicBezTo>
                    <a:pt x="2965" y="5751"/>
                    <a:pt x="3025" y="5668"/>
                    <a:pt x="3025" y="5549"/>
                  </a:cubicBezTo>
                  <a:cubicBezTo>
                    <a:pt x="3025" y="5430"/>
                    <a:pt x="2929" y="5323"/>
                    <a:pt x="2858" y="5263"/>
                  </a:cubicBezTo>
                  <a:cubicBezTo>
                    <a:pt x="2703" y="5144"/>
                    <a:pt x="2513" y="5085"/>
                    <a:pt x="2334" y="5049"/>
                  </a:cubicBezTo>
                  <a:cubicBezTo>
                    <a:pt x="1965" y="4977"/>
                    <a:pt x="1572" y="5037"/>
                    <a:pt x="1239" y="4930"/>
                  </a:cubicBezTo>
                  <a:cubicBezTo>
                    <a:pt x="1060" y="4894"/>
                    <a:pt x="893" y="4799"/>
                    <a:pt x="774" y="4680"/>
                  </a:cubicBezTo>
                  <a:cubicBezTo>
                    <a:pt x="655" y="4561"/>
                    <a:pt x="643" y="4418"/>
                    <a:pt x="643" y="4192"/>
                  </a:cubicBezTo>
                  <a:cubicBezTo>
                    <a:pt x="643" y="4084"/>
                    <a:pt x="620" y="3942"/>
                    <a:pt x="524" y="3834"/>
                  </a:cubicBezTo>
                  <a:cubicBezTo>
                    <a:pt x="417" y="3727"/>
                    <a:pt x="310" y="3680"/>
                    <a:pt x="262" y="3644"/>
                  </a:cubicBezTo>
                  <a:cubicBezTo>
                    <a:pt x="179" y="3561"/>
                    <a:pt x="239" y="3406"/>
                    <a:pt x="358" y="3299"/>
                  </a:cubicBezTo>
                  <a:cubicBezTo>
                    <a:pt x="489" y="3192"/>
                    <a:pt x="703" y="3084"/>
                    <a:pt x="798" y="2894"/>
                  </a:cubicBezTo>
                  <a:cubicBezTo>
                    <a:pt x="917" y="2703"/>
                    <a:pt x="941" y="2489"/>
                    <a:pt x="953" y="2310"/>
                  </a:cubicBezTo>
                  <a:cubicBezTo>
                    <a:pt x="965" y="1965"/>
                    <a:pt x="917" y="1620"/>
                    <a:pt x="1072" y="1370"/>
                  </a:cubicBezTo>
                  <a:cubicBezTo>
                    <a:pt x="1215" y="1096"/>
                    <a:pt x="1453" y="929"/>
                    <a:pt x="1691" y="810"/>
                  </a:cubicBezTo>
                  <a:cubicBezTo>
                    <a:pt x="2167" y="572"/>
                    <a:pt x="2620" y="453"/>
                    <a:pt x="2870" y="298"/>
                  </a:cubicBezTo>
                  <a:cubicBezTo>
                    <a:pt x="2992" y="221"/>
                    <a:pt x="3083" y="153"/>
                    <a:pt x="3143" y="96"/>
                  </a:cubicBezTo>
                  <a:close/>
                  <a:moveTo>
                    <a:pt x="2977" y="8097"/>
                  </a:moveTo>
                  <a:cubicBezTo>
                    <a:pt x="2965" y="8168"/>
                    <a:pt x="2965" y="8216"/>
                    <a:pt x="2965" y="8216"/>
                  </a:cubicBezTo>
                  <a:cubicBezTo>
                    <a:pt x="2965" y="8216"/>
                    <a:pt x="2977" y="8168"/>
                    <a:pt x="2977" y="809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1"/>
            <p:cNvSpPr/>
            <p:nvPr/>
          </p:nvSpPr>
          <p:spPr>
            <a:xfrm>
              <a:off x="2775025" y="2251850"/>
              <a:ext cx="36350" cy="10200"/>
            </a:xfrm>
            <a:custGeom>
              <a:avLst/>
              <a:gdLst/>
              <a:ahLst/>
              <a:cxnLst/>
              <a:rect l="l" t="t" r="r" b="b"/>
              <a:pathLst>
                <a:path w="1454" h="408" extrusionOk="0">
                  <a:moveTo>
                    <a:pt x="448" y="1"/>
                  </a:moveTo>
                  <a:cubicBezTo>
                    <a:pt x="361" y="1"/>
                    <a:pt x="282" y="10"/>
                    <a:pt x="215" y="26"/>
                  </a:cubicBezTo>
                  <a:cubicBezTo>
                    <a:pt x="84" y="50"/>
                    <a:pt x="1" y="86"/>
                    <a:pt x="1" y="86"/>
                  </a:cubicBezTo>
                  <a:cubicBezTo>
                    <a:pt x="1" y="86"/>
                    <a:pt x="334" y="169"/>
                    <a:pt x="727" y="264"/>
                  </a:cubicBezTo>
                  <a:cubicBezTo>
                    <a:pt x="1108" y="348"/>
                    <a:pt x="1454" y="407"/>
                    <a:pt x="1454" y="407"/>
                  </a:cubicBezTo>
                  <a:cubicBezTo>
                    <a:pt x="1454" y="407"/>
                    <a:pt x="1394" y="336"/>
                    <a:pt x="1275" y="264"/>
                  </a:cubicBezTo>
                  <a:cubicBezTo>
                    <a:pt x="1156" y="181"/>
                    <a:pt x="977" y="86"/>
                    <a:pt x="775" y="38"/>
                  </a:cubicBezTo>
                  <a:cubicBezTo>
                    <a:pt x="660" y="12"/>
                    <a:pt x="549" y="1"/>
                    <a:pt x="44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1"/>
            <p:cNvSpPr/>
            <p:nvPr/>
          </p:nvSpPr>
          <p:spPr>
            <a:xfrm>
              <a:off x="2835450" y="2655825"/>
              <a:ext cx="167625" cy="327425"/>
            </a:xfrm>
            <a:custGeom>
              <a:avLst/>
              <a:gdLst/>
              <a:ahLst/>
              <a:cxnLst/>
              <a:rect l="l" t="t" r="r" b="b"/>
              <a:pathLst>
                <a:path w="6705" h="13097" extrusionOk="0">
                  <a:moveTo>
                    <a:pt x="692" y="0"/>
                  </a:moveTo>
                  <a:cubicBezTo>
                    <a:pt x="691" y="0"/>
                    <a:pt x="681" y="11"/>
                    <a:pt x="665" y="37"/>
                  </a:cubicBezTo>
                  <a:lnTo>
                    <a:pt x="665" y="37"/>
                  </a:lnTo>
                  <a:lnTo>
                    <a:pt x="692" y="0"/>
                  </a:lnTo>
                  <a:close/>
                  <a:moveTo>
                    <a:pt x="665" y="37"/>
                  </a:moveTo>
                  <a:lnTo>
                    <a:pt x="596" y="131"/>
                  </a:lnTo>
                  <a:cubicBezTo>
                    <a:pt x="537" y="214"/>
                    <a:pt x="465" y="357"/>
                    <a:pt x="382" y="536"/>
                  </a:cubicBezTo>
                  <a:cubicBezTo>
                    <a:pt x="215" y="905"/>
                    <a:pt x="37" y="1465"/>
                    <a:pt x="25" y="2179"/>
                  </a:cubicBezTo>
                  <a:cubicBezTo>
                    <a:pt x="1" y="2893"/>
                    <a:pt x="180" y="3774"/>
                    <a:pt x="739" y="4584"/>
                  </a:cubicBezTo>
                  <a:cubicBezTo>
                    <a:pt x="1287" y="5382"/>
                    <a:pt x="2204" y="5929"/>
                    <a:pt x="3073" y="6560"/>
                  </a:cubicBezTo>
                  <a:cubicBezTo>
                    <a:pt x="3501" y="6882"/>
                    <a:pt x="3906" y="7215"/>
                    <a:pt x="4192" y="7620"/>
                  </a:cubicBezTo>
                  <a:cubicBezTo>
                    <a:pt x="4335" y="7811"/>
                    <a:pt x="4430" y="8037"/>
                    <a:pt x="4454" y="8251"/>
                  </a:cubicBezTo>
                  <a:cubicBezTo>
                    <a:pt x="4502" y="8477"/>
                    <a:pt x="4490" y="8715"/>
                    <a:pt x="4502" y="8954"/>
                  </a:cubicBezTo>
                  <a:cubicBezTo>
                    <a:pt x="4502" y="9192"/>
                    <a:pt x="4525" y="9430"/>
                    <a:pt x="4621" y="9656"/>
                  </a:cubicBezTo>
                  <a:cubicBezTo>
                    <a:pt x="4704" y="9882"/>
                    <a:pt x="4835" y="10073"/>
                    <a:pt x="4990" y="10216"/>
                  </a:cubicBezTo>
                  <a:cubicBezTo>
                    <a:pt x="5287" y="10513"/>
                    <a:pt x="5597" y="10751"/>
                    <a:pt x="5823" y="11025"/>
                  </a:cubicBezTo>
                  <a:cubicBezTo>
                    <a:pt x="6276" y="11561"/>
                    <a:pt x="6478" y="12109"/>
                    <a:pt x="6585" y="12478"/>
                  </a:cubicBezTo>
                  <a:cubicBezTo>
                    <a:pt x="6692" y="12871"/>
                    <a:pt x="6692" y="13097"/>
                    <a:pt x="6692" y="13097"/>
                  </a:cubicBezTo>
                  <a:cubicBezTo>
                    <a:pt x="6692" y="13097"/>
                    <a:pt x="6704" y="12883"/>
                    <a:pt x="6645" y="12478"/>
                  </a:cubicBezTo>
                  <a:cubicBezTo>
                    <a:pt x="6573" y="12097"/>
                    <a:pt x="6395" y="11513"/>
                    <a:pt x="5942" y="10942"/>
                  </a:cubicBezTo>
                  <a:cubicBezTo>
                    <a:pt x="5716" y="10668"/>
                    <a:pt x="5406" y="10406"/>
                    <a:pt x="5144" y="10108"/>
                  </a:cubicBezTo>
                  <a:cubicBezTo>
                    <a:pt x="5002" y="9954"/>
                    <a:pt x="4883" y="9787"/>
                    <a:pt x="4811" y="9596"/>
                  </a:cubicBezTo>
                  <a:cubicBezTo>
                    <a:pt x="4740" y="9406"/>
                    <a:pt x="4728" y="9180"/>
                    <a:pt x="4728" y="8954"/>
                  </a:cubicBezTo>
                  <a:cubicBezTo>
                    <a:pt x="4728" y="8727"/>
                    <a:pt x="4728" y="8477"/>
                    <a:pt x="4692" y="8227"/>
                  </a:cubicBezTo>
                  <a:cubicBezTo>
                    <a:pt x="4644" y="7953"/>
                    <a:pt x="4549" y="7703"/>
                    <a:pt x="4394" y="7477"/>
                  </a:cubicBezTo>
                  <a:cubicBezTo>
                    <a:pt x="4097" y="7037"/>
                    <a:pt x="3668" y="6691"/>
                    <a:pt x="3239" y="6370"/>
                  </a:cubicBezTo>
                  <a:cubicBezTo>
                    <a:pt x="2346" y="5739"/>
                    <a:pt x="1454" y="5215"/>
                    <a:pt x="918" y="4465"/>
                  </a:cubicBezTo>
                  <a:cubicBezTo>
                    <a:pt x="382" y="3715"/>
                    <a:pt x="180" y="2881"/>
                    <a:pt x="156" y="2179"/>
                  </a:cubicBezTo>
                  <a:cubicBezTo>
                    <a:pt x="144" y="1465"/>
                    <a:pt x="275" y="917"/>
                    <a:pt x="418" y="548"/>
                  </a:cubicBezTo>
                  <a:cubicBezTo>
                    <a:pt x="501" y="357"/>
                    <a:pt x="561" y="214"/>
                    <a:pt x="620" y="131"/>
                  </a:cubicBezTo>
                  <a:cubicBezTo>
                    <a:pt x="636" y="88"/>
                    <a:pt x="652" y="57"/>
                    <a:pt x="665" y="3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p:nvPr/>
          </p:nvSpPr>
          <p:spPr>
            <a:xfrm>
              <a:off x="2991725" y="2989475"/>
              <a:ext cx="34850" cy="190525"/>
            </a:xfrm>
            <a:custGeom>
              <a:avLst/>
              <a:gdLst/>
              <a:ahLst/>
              <a:cxnLst/>
              <a:rect l="l" t="t" r="r" b="b"/>
              <a:pathLst>
                <a:path w="1394" h="7621" extrusionOk="0">
                  <a:moveTo>
                    <a:pt x="25" y="1"/>
                  </a:moveTo>
                  <a:cubicBezTo>
                    <a:pt x="25" y="1"/>
                    <a:pt x="25" y="441"/>
                    <a:pt x="1" y="1156"/>
                  </a:cubicBezTo>
                  <a:lnTo>
                    <a:pt x="1" y="2430"/>
                  </a:lnTo>
                  <a:lnTo>
                    <a:pt x="1" y="2787"/>
                  </a:lnTo>
                  <a:cubicBezTo>
                    <a:pt x="25" y="2906"/>
                    <a:pt x="1" y="3049"/>
                    <a:pt x="84" y="3204"/>
                  </a:cubicBezTo>
                  <a:cubicBezTo>
                    <a:pt x="156" y="3358"/>
                    <a:pt x="322" y="3442"/>
                    <a:pt x="358" y="3501"/>
                  </a:cubicBezTo>
                  <a:cubicBezTo>
                    <a:pt x="417" y="3561"/>
                    <a:pt x="417" y="3680"/>
                    <a:pt x="406" y="3811"/>
                  </a:cubicBezTo>
                  <a:cubicBezTo>
                    <a:pt x="394" y="3930"/>
                    <a:pt x="382" y="4109"/>
                    <a:pt x="453" y="4251"/>
                  </a:cubicBezTo>
                  <a:cubicBezTo>
                    <a:pt x="525" y="4406"/>
                    <a:pt x="596" y="4490"/>
                    <a:pt x="644" y="4597"/>
                  </a:cubicBezTo>
                  <a:cubicBezTo>
                    <a:pt x="739" y="4787"/>
                    <a:pt x="703" y="5049"/>
                    <a:pt x="703" y="5287"/>
                  </a:cubicBezTo>
                  <a:cubicBezTo>
                    <a:pt x="703" y="5775"/>
                    <a:pt x="810" y="6204"/>
                    <a:pt x="929" y="6549"/>
                  </a:cubicBezTo>
                  <a:cubicBezTo>
                    <a:pt x="1048" y="6895"/>
                    <a:pt x="1168" y="7157"/>
                    <a:pt x="1251" y="7335"/>
                  </a:cubicBezTo>
                  <a:cubicBezTo>
                    <a:pt x="1346" y="7514"/>
                    <a:pt x="1394" y="7621"/>
                    <a:pt x="1394" y="7621"/>
                  </a:cubicBezTo>
                  <a:cubicBezTo>
                    <a:pt x="1394" y="7621"/>
                    <a:pt x="1358" y="7514"/>
                    <a:pt x="1275" y="7311"/>
                  </a:cubicBezTo>
                  <a:cubicBezTo>
                    <a:pt x="1215" y="7133"/>
                    <a:pt x="1120" y="6847"/>
                    <a:pt x="1037" y="6502"/>
                  </a:cubicBezTo>
                  <a:cubicBezTo>
                    <a:pt x="953" y="6156"/>
                    <a:pt x="870" y="5740"/>
                    <a:pt x="894" y="5287"/>
                  </a:cubicBezTo>
                  <a:cubicBezTo>
                    <a:pt x="918" y="5061"/>
                    <a:pt x="953" y="4787"/>
                    <a:pt x="858" y="4513"/>
                  </a:cubicBezTo>
                  <a:cubicBezTo>
                    <a:pt x="810" y="4370"/>
                    <a:pt x="715" y="4275"/>
                    <a:pt x="679" y="4168"/>
                  </a:cubicBezTo>
                  <a:cubicBezTo>
                    <a:pt x="632" y="4073"/>
                    <a:pt x="632" y="3954"/>
                    <a:pt x="644" y="3823"/>
                  </a:cubicBezTo>
                  <a:cubicBezTo>
                    <a:pt x="644" y="3704"/>
                    <a:pt x="679" y="3513"/>
                    <a:pt x="560" y="3358"/>
                  </a:cubicBezTo>
                  <a:cubicBezTo>
                    <a:pt x="417" y="3216"/>
                    <a:pt x="322" y="3180"/>
                    <a:pt x="286" y="3097"/>
                  </a:cubicBezTo>
                  <a:cubicBezTo>
                    <a:pt x="215" y="2930"/>
                    <a:pt x="239" y="2632"/>
                    <a:pt x="215" y="2406"/>
                  </a:cubicBezTo>
                  <a:cubicBezTo>
                    <a:pt x="179" y="1954"/>
                    <a:pt x="156" y="1513"/>
                    <a:pt x="120" y="1156"/>
                  </a:cubicBezTo>
                  <a:cubicBezTo>
                    <a:pt x="60" y="441"/>
                    <a:pt x="25" y="1"/>
                    <a:pt x="2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1"/>
            <p:cNvSpPr/>
            <p:nvPr/>
          </p:nvSpPr>
          <p:spPr>
            <a:xfrm>
              <a:off x="3134600" y="2622475"/>
              <a:ext cx="119700" cy="101225"/>
            </a:xfrm>
            <a:custGeom>
              <a:avLst/>
              <a:gdLst/>
              <a:ahLst/>
              <a:cxnLst/>
              <a:rect l="l" t="t" r="r" b="b"/>
              <a:pathLst>
                <a:path w="4788" h="4049" extrusionOk="0">
                  <a:moveTo>
                    <a:pt x="1" y="1"/>
                  </a:moveTo>
                  <a:lnTo>
                    <a:pt x="1" y="1"/>
                  </a:lnTo>
                  <a:cubicBezTo>
                    <a:pt x="1" y="1"/>
                    <a:pt x="84" y="60"/>
                    <a:pt x="215" y="167"/>
                  </a:cubicBezTo>
                  <a:cubicBezTo>
                    <a:pt x="346" y="286"/>
                    <a:pt x="525" y="453"/>
                    <a:pt x="703" y="691"/>
                  </a:cubicBezTo>
                  <a:cubicBezTo>
                    <a:pt x="882" y="929"/>
                    <a:pt x="1060" y="1227"/>
                    <a:pt x="1179" y="1596"/>
                  </a:cubicBezTo>
                  <a:cubicBezTo>
                    <a:pt x="1239" y="1775"/>
                    <a:pt x="1287" y="1965"/>
                    <a:pt x="1334" y="2191"/>
                  </a:cubicBezTo>
                  <a:cubicBezTo>
                    <a:pt x="1370" y="2418"/>
                    <a:pt x="1429" y="2656"/>
                    <a:pt x="1608" y="2858"/>
                  </a:cubicBezTo>
                  <a:cubicBezTo>
                    <a:pt x="1787" y="3072"/>
                    <a:pt x="2025" y="3156"/>
                    <a:pt x="2239" y="3239"/>
                  </a:cubicBezTo>
                  <a:cubicBezTo>
                    <a:pt x="2442" y="3310"/>
                    <a:pt x="2644" y="3382"/>
                    <a:pt x="2834" y="3441"/>
                  </a:cubicBezTo>
                  <a:cubicBezTo>
                    <a:pt x="3204" y="3572"/>
                    <a:pt x="3561" y="3680"/>
                    <a:pt x="3846" y="3775"/>
                  </a:cubicBezTo>
                  <a:cubicBezTo>
                    <a:pt x="4430" y="3953"/>
                    <a:pt x="4787" y="4049"/>
                    <a:pt x="4787" y="4049"/>
                  </a:cubicBezTo>
                  <a:cubicBezTo>
                    <a:pt x="4787" y="4049"/>
                    <a:pt x="4442" y="3906"/>
                    <a:pt x="3870" y="3632"/>
                  </a:cubicBezTo>
                  <a:cubicBezTo>
                    <a:pt x="3596" y="3513"/>
                    <a:pt x="3263" y="3382"/>
                    <a:pt x="2894" y="3239"/>
                  </a:cubicBezTo>
                  <a:cubicBezTo>
                    <a:pt x="2715" y="3156"/>
                    <a:pt x="2525" y="3084"/>
                    <a:pt x="2311" y="3013"/>
                  </a:cubicBezTo>
                  <a:cubicBezTo>
                    <a:pt x="2120" y="2941"/>
                    <a:pt x="1930" y="2846"/>
                    <a:pt x="1787" y="2703"/>
                  </a:cubicBezTo>
                  <a:cubicBezTo>
                    <a:pt x="1525" y="2382"/>
                    <a:pt x="1525" y="1906"/>
                    <a:pt x="1358" y="1525"/>
                  </a:cubicBezTo>
                  <a:cubicBezTo>
                    <a:pt x="1215" y="1132"/>
                    <a:pt x="989" y="822"/>
                    <a:pt x="775" y="596"/>
                  </a:cubicBezTo>
                  <a:cubicBezTo>
                    <a:pt x="572" y="382"/>
                    <a:pt x="382" y="227"/>
                    <a:pt x="227" y="143"/>
                  </a:cubicBezTo>
                  <a:cubicBezTo>
                    <a:pt x="96" y="48"/>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p:nvPr/>
          </p:nvSpPr>
          <p:spPr>
            <a:xfrm>
              <a:off x="3231350" y="2851075"/>
              <a:ext cx="103300" cy="133075"/>
            </a:xfrm>
            <a:custGeom>
              <a:avLst/>
              <a:gdLst/>
              <a:ahLst/>
              <a:cxnLst/>
              <a:rect l="l" t="t" r="r" b="b"/>
              <a:pathLst>
                <a:path w="4132" h="5323" extrusionOk="0">
                  <a:moveTo>
                    <a:pt x="4132" y="1"/>
                  </a:moveTo>
                  <a:cubicBezTo>
                    <a:pt x="4132" y="1"/>
                    <a:pt x="4108" y="84"/>
                    <a:pt x="4084" y="286"/>
                  </a:cubicBezTo>
                  <a:cubicBezTo>
                    <a:pt x="4048" y="441"/>
                    <a:pt x="4001" y="715"/>
                    <a:pt x="3917" y="1013"/>
                  </a:cubicBezTo>
                  <a:cubicBezTo>
                    <a:pt x="3739" y="1620"/>
                    <a:pt x="3370" y="2429"/>
                    <a:pt x="2715" y="3120"/>
                  </a:cubicBezTo>
                  <a:cubicBezTo>
                    <a:pt x="2393" y="3477"/>
                    <a:pt x="2036" y="3763"/>
                    <a:pt x="1679" y="3989"/>
                  </a:cubicBezTo>
                  <a:cubicBezTo>
                    <a:pt x="1346" y="4215"/>
                    <a:pt x="1000" y="4394"/>
                    <a:pt x="727" y="4584"/>
                  </a:cubicBezTo>
                  <a:cubicBezTo>
                    <a:pt x="465" y="4775"/>
                    <a:pt x="286" y="4954"/>
                    <a:pt x="167" y="5108"/>
                  </a:cubicBezTo>
                  <a:cubicBezTo>
                    <a:pt x="48" y="5239"/>
                    <a:pt x="0" y="5323"/>
                    <a:pt x="0" y="5323"/>
                  </a:cubicBezTo>
                  <a:cubicBezTo>
                    <a:pt x="0" y="5323"/>
                    <a:pt x="48" y="5239"/>
                    <a:pt x="179" y="5120"/>
                  </a:cubicBezTo>
                  <a:cubicBezTo>
                    <a:pt x="310" y="4989"/>
                    <a:pt x="524" y="4834"/>
                    <a:pt x="798" y="4668"/>
                  </a:cubicBezTo>
                  <a:cubicBezTo>
                    <a:pt x="1060" y="4513"/>
                    <a:pt x="1417" y="4358"/>
                    <a:pt x="1786" y="4156"/>
                  </a:cubicBezTo>
                  <a:cubicBezTo>
                    <a:pt x="2167" y="3941"/>
                    <a:pt x="2548" y="3656"/>
                    <a:pt x="2893" y="3287"/>
                  </a:cubicBezTo>
                  <a:cubicBezTo>
                    <a:pt x="3572" y="2548"/>
                    <a:pt x="3917" y="1679"/>
                    <a:pt x="4036" y="1036"/>
                  </a:cubicBezTo>
                  <a:cubicBezTo>
                    <a:pt x="4108" y="727"/>
                    <a:pt x="4132" y="465"/>
                    <a:pt x="4132" y="286"/>
                  </a:cubicBezTo>
                  <a:lnTo>
                    <a:pt x="41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1"/>
            <p:cNvSpPr/>
            <p:nvPr/>
          </p:nvSpPr>
          <p:spPr>
            <a:xfrm>
              <a:off x="3301900" y="2895725"/>
              <a:ext cx="39600" cy="58650"/>
            </a:xfrm>
            <a:custGeom>
              <a:avLst/>
              <a:gdLst/>
              <a:ahLst/>
              <a:cxnLst/>
              <a:rect l="l" t="t" r="r" b="b"/>
              <a:pathLst>
                <a:path w="1584" h="2346" extrusionOk="0">
                  <a:moveTo>
                    <a:pt x="1584" y="0"/>
                  </a:moveTo>
                  <a:cubicBezTo>
                    <a:pt x="1584" y="1"/>
                    <a:pt x="1548" y="143"/>
                    <a:pt x="1405" y="405"/>
                  </a:cubicBezTo>
                  <a:cubicBezTo>
                    <a:pt x="1310" y="620"/>
                    <a:pt x="1143" y="941"/>
                    <a:pt x="917" y="1263"/>
                  </a:cubicBezTo>
                  <a:cubicBezTo>
                    <a:pt x="691" y="1596"/>
                    <a:pt x="476" y="1858"/>
                    <a:pt x="298" y="2048"/>
                  </a:cubicBezTo>
                  <a:cubicBezTo>
                    <a:pt x="119" y="2239"/>
                    <a:pt x="0" y="2346"/>
                    <a:pt x="0" y="2346"/>
                  </a:cubicBezTo>
                  <a:cubicBezTo>
                    <a:pt x="0" y="2346"/>
                    <a:pt x="143" y="2286"/>
                    <a:pt x="369" y="2144"/>
                  </a:cubicBezTo>
                  <a:cubicBezTo>
                    <a:pt x="595" y="1989"/>
                    <a:pt x="869" y="1739"/>
                    <a:pt x="1107" y="1393"/>
                  </a:cubicBezTo>
                  <a:cubicBezTo>
                    <a:pt x="1345" y="1060"/>
                    <a:pt x="1465" y="703"/>
                    <a:pt x="1524" y="429"/>
                  </a:cubicBezTo>
                  <a:cubicBezTo>
                    <a:pt x="1584" y="167"/>
                    <a:pt x="1584" y="1"/>
                    <a:pt x="15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p:nvPr/>
          </p:nvSpPr>
          <p:spPr>
            <a:xfrm>
              <a:off x="3531375" y="2505800"/>
              <a:ext cx="61350" cy="90875"/>
            </a:xfrm>
            <a:custGeom>
              <a:avLst/>
              <a:gdLst/>
              <a:ahLst/>
              <a:cxnLst/>
              <a:rect l="l" t="t" r="r" b="b"/>
              <a:pathLst>
                <a:path w="2454" h="3635" extrusionOk="0">
                  <a:moveTo>
                    <a:pt x="798" y="0"/>
                  </a:moveTo>
                  <a:cubicBezTo>
                    <a:pt x="798" y="0"/>
                    <a:pt x="644" y="227"/>
                    <a:pt x="406" y="608"/>
                  </a:cubicBezTo>
                  <a:cubicBezTo>
                    <a:pt x="346" y="703"/>
                    <a:pt x="287" y="798"/>
                    <a:pt x="203" y="917"/>
                  </a:cubicBezTo>
                  <a:cubicBezTo>
                    <a:pt x="144" y="1024"/>
                    <a:pt x="60" y="1131"/>
                    <a:pt x="13" y="1322"/>
                  </a:cubicBezTo>
                  <a:cubicBezTo>
                    <a:pt x="1" y="1429"/>
                    <a:pt x="25" y="1548"/>
                    <a:pt x="84" y="1620"/>
                  </a:cubicBezTo>
                  <a:cubicBezTo>
                    <a:pt x="144" y="1691"/>
                    <a:pt x="227" y="1751"/>
                    <a:pt x="287" y="1798"/>
                  </a:cubicBezTo>
                  <a:cubicBezTo>
                    <a:pt x="406" y="1893"/>
                    <a:pt x="501" y="1989"/>
                    <a:pt x="608" y="2132"/>
                  </a:cubicBezTo>
                  <a:cubicBezTo>
                    <a:pt x="798" y="2393"/>
                    <a:pt x="953" y="2679"/>
                    <a:pt x="1132" y="2929"/>
                  </a:cubicBezTo>
                  <a:cubicBezTo>
                    <a:pt x="1310" y="3179"/>
                    <a:pt x="1513" y="3382"/>
                    <a:pt x="1727" y="3501"/>
                  </a:cubicBezTo>
                  <a:cubicBezTo>
                    <a:pt x="1900" y="3602"/>
                    <a:pt x="2072" y="3634"/>
                    <a:pt x="2200" y="3634"/>
                  </a:cubicBezTo>
                  <a:cubicBezTo>
                    <a:pt x="2223" y="3634"/>
                    <a:pt x="2244" y="3633"/>
                    <a:pt x="2263" y="3632"/>
                  </a:cubicBezTo>
                  <a:cubicBezTo>
                    <a:pt x="2394" y="3620"/>
                    <a:pt x="2453" y="3584"/>
                    <a:pt x="2453" y="3584"/>
                  </a:cubicBezTo>
                  <a:lnTo>
                    <a:pt x="2453" y="3584"/>
                  </a:lnTo>
                  <a:cubicBezTo>
                    <a:pt x="2453" y="3584"/>
                    <a:pt x="2427" y="3589"/>
                    <a:pt x="2371" y="3589"/>
                  </a:cubicBezTo>
                  <a:cubicBezTo>
                    <a:pt x="2342" y="3589"/>
                    <a:pt x="2307" y="3588"/>
                    <a:pt x="2263" y="3584"/>
                  </a:cubicBezTo>
                  <a:cubicBezTo>
                    <a:pt x="2144" y="3572"/>
                    <a:pt x="1977" y="3525"/>
                    <a:pt x="1799" y="3394"/>
                  </a:cubicBezTo>
                  <a:cubicBezTo>
                    <a:pt x="1620" y="3275"/>
                    <a:pt x="1453" y="3084"/>
                    <a:pt x="1310" y="2822"/>
                  </a:cubicBezTo>
                  <a:cubicBezTo>
                    <a:pt x="1156" y="2584"/>
                    <a:pt x="1025" y="2274"/>
                    <a:pt x="798" y="1989"/>
                  </a:cubicBezTo>
                  <a:cubicBezTo>
                    <a:pt x="703" y="1846"/>
                    <a:pt x="560" y="1715"/>
                    <a:pt x="417" y="1620"/>
                  </a:cubicBezTo>
                  <a:cubicBezTo>
                    <a:pt x="263" y="1536"/>
                    <a:pt x="191" y="1453"/>
                    <a:pt x="203" y="1358"/>
                  </a:cubicBezTo>
                  <a:cubicBezTo>
                    <a:pt x="227" y="1250"/>
                    <a:pt x="298" y="1119"/>
                    <a:pt x="358" y="1000"/>
                  </a:cubicBezTo>
                  <a:cubicBezTo>
                    <a:pt x="406" y="881"/>
                    <a:pt x="465" y="774"/>
                    <a:pt x="501" y="667"/>
                  </a:cubicBezTo>
                  <a:cubicBezTo>
                    <a:pt x="703" y="250"/>
                    <a:pt x="798" y="0"/>
                    <a:pt x="79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1"/>
            <p:cNvSpPr/>
            <p:nvPr/>
          </p:nvSpPr>
          <p:spPr>
            <a:xfrm>
              <a:off x="3501325" y="2521275"/>
              <a:ext cx="39000" cy="64900"/>
            </a:xfrm>
            <a:custGeom>
              <a:avLst/>
              <a:gdLst/>
              <a:ahLst/>
              <a:cxnLst/>
              <a:rect l="l" t="t" r="r" b="b"/>
              <a:pathLst>
                <a:path w="1560" h="2596" extrusionOk="0">
                  <a:moveTo>
                    <a:pt x="24" y="0"/>
                  </a:moveTo>
                  <a:cubicBezTo>
                    <a:pt x="24" y="1"/>
                    <a:pt x="0" y="179"/>
                    <a:pt x="36" y="465"/>
                  </a:cubicBezTo>
                  <a:cubicBezTo>
                    <a:pt x="72" y="751"/>
                    <a:pt x="203" y="1132"/>
                    <a:pt x="453" y="1489"/>
                  </a:cubicBezTo>
                  <a:cubicBezTo>
                    <a:pt x="715" y="1846"/>
                    <a:pt x="988" y="2132"/>
                    <a:pt x="1203" y="2310"/>
                  </a:cubicBezTo>
                  <a:cubicBezTo>
                    <a:pt x="1429" y="2489"/>
                    <a:pt x="1560" y="2596"/>
                    <a:pt x="1560" y="2596"/>
                  </a:cubicBezTo>
                  <a:cubicBezTo>
                    <a:pt x="1560" y="2596"/>
                    <a:pt x="1453" y="2465"/>
                    <a:pt x="1286" y="2227"/>
                  </a:cubicBezTo>
                  <a:cubicBezTo>
                    <a:pt x="1131" y="2001"/>
                    <a:pt x="905" y="1703"/>
                    <a:pt x="667" y="1358"/>
                  </a:cubicBezTo>
                  <a:cubicBezTo>
                    <a:pt x="429" y="1012"/>
                    <a:pt x="250" y="691"/>
                    <a:pt x="155" y="441"/>
                  </a:cubicBezTo>
                  <a:cubicBezTo>
                    <a:pt x="60" y="179"/>
                    <a:pt x="24" y="1"/>
                    <a:pt x="2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2866425" y="2238200"/>
              <a:ext cx="101225" cy="116500"/>
            </a:xfrm>
            <a:custGeom>
              <a:avLst/>
              <a:gdLst/>
              <a:ahLst/>
              <a:cxnLst/>
              <a:rect l="l" t="t" r="r" b="b"/>
              <a:pathLst>
                <a:path w="4049" h="4660" extrusionOk="0">
                  <a:moveTo>
                    <a:pt x="3977" y="1"/>
                  </a:moveTo>
                  <a:cubicBezTo>
                    <a:pt x="3977" y="1"/>
                    <a:pt x="3941" y="417"/>
                    <a:pt x="3882" y="1084"/>
                  </a:cubicBezTo>
                  <a:cubicBezTo>
                    <a:pt x="3858" y="1429"/>
                    <a:pt x="3858" y="1846"/>
                    <a:pt x="3810" y="2263"/>
                  </a:cubicBezTo>
                  <a:cubicBezTo>
                    <a:pt x="3798" y="2346"/>
                    <a:pt x="3751" y="2394"/>
                    <a:pt x="3655" y="2429"/>
                  </a:cubicBezTo>
                  <a:cubicBezTo>
                    <a:pt x="3560" y="2453"/>
                    <a:pt x="3441" y="2453"/>
                    <a:pt x="3286" y="2549"/>
                  </a:cubicBezTo>
                  <a:cubicBezTo>
                    <a:pt x="3143" y="2632"/>
                    <a:pt x="3084" y="2799"/>
                    <a:pt x="3060" y="2930"/>
                  </a:cubicBezTo>
                  <a:cubicBezTo>
                    <a:pt x="3036" y="3084"/>
                    <a:pt x="3036" y="3203"/>
                    <a:pt x="3024" y="3322"/>
                  </a:cubicBezTo>
                  <a:cubicBezTo>
                    <a:pt x="2965" y="3799"/>
                    <a:pt x="2572" y="4144"/>
                    <a:pt x="2203" y="4323"/>
                  </a:cubicBezTo>
                  <a:cubicBezTo>
                    <a:pt x="1810" y="4513"/>
                    <a:pt x="1417" y="4525"/>
                    <a:pt x="1084" y="4525"/>
                  </a:cubicBezTo>
                  <a:cubicBezTo>
                    <a:pt x="762" y="4513"/>
                    <a:pt x="488" y="4477"/>
                    <a:pt x="298" y="4454"/>
                  </a:cubicBezTo>
                  <a:cubicBezTo>
                    <a:pt x="107" y="4418"/>
                    <a:pt x="0" y="4406"/>
                    <a:pt x="0" y="4406"/>
                  </a:cubicBezTo>
                  <a:lnTo>
                    <a:pt x="0" y="4406"/>
                  </a:lnTo>
                  <a:cubicBezTo>
                    <a:pt x="0" y="4406"/>
                    <a:pt x="107" y="4430"/>
                    <a:pt x="286" y="4477"/>
                  </a:cubicBezTo>
                  <a:cubicBezTo>
                    <a:pt x="465" y="4525"/>
                    <a:pt x="726" y="4585"/>
                    <a:pt x="1072" y="4632"/>
                  </a:cubicBezTo>
                  <a:cubicBezTo>
                    <a:pt x="1189" y="4648"/>
                    <a:pt x="1315" y="4659"/>
                    <a:pt x="1447" y="4659"/>
                  </a:cubicBezTo>
                  <a:cubicBezTo>
                    <a:pt x="1704" y="4659"/>
                    <a:pt x="1984" y="4619"/>
                    <a:pt x="2274" y="4501"/>
                  </a:cubicBezTo>
                  <a:cubicBezTo>
                    <a:pt x="2703" y="4323"/>
                    <a:pt x="3167" y="3930"/>
                    <a:pt x="3263" y="3346"/>
                  </a:cubicBezTo>
                  <a:cubicBezTo>
                    <a:pt x="3310" y="3072"/>
                    <a:pt x="3274" y="2810"/>
                    <a:pt x="3429" y="2727"/>
                  </a:cubicBezTo>
                  <a:cubicBezTo>
                    <a:pt x="3489" y="2680"/>
                    <a:pt x="3608" y="2668"/>
                    <a:pt x="3739" y="2620"/>
                  </a:cubicBezTo>
                  <a:cubicBezTo>
                    <a:pt x="3810" y="2608"/>
                    <a:pt x="3882" y="2560"/>
                    <a:pt x="3929" y="2501"/>
                  </a:cubicBezTo>
                  <a:cubicBezTo>
                    <a:pt x="3989" y="2441"/>
                    <a:pt x="4001" y="2370"/>
                    <a:pt x="4025" y="2310"/>
                  </a:cubicBezTo>
                  <a:cubicBezTo>
                    <a:pt x="4048" y="1834"/>
                    <a:pt x="4025" y="1441"/>
                    <a:pt x="4025" y="1108"/>
                  </a:cubicBezTo>
                  <a:cubicBezTo>
                    <a:pt x="3989" y="417"/>
                    <a:pt x="3977" y="1"/>
                    <a:pt x="39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2961975" y="2262900"/>
              <a:ext cx="25325" cy="52850"/>
            </a:xfrm>
            <a:custGeom>
              <a:avLst/>
              <a:gdLst/>
              <a:ahLst/>
              <a:cxnLst/>
              <a:rect l="l" t="t" r="r" b="b"/>
              <a:pathLst>
                <a:path w="1013" h="2114" extrusionOk="0">
                  <a:moveTo>
                    <a:pt x="1012" y="1"/>
                  </a:moveTo>
                  <a:cubicBezTo>
                    <a:pt x="1012" y="1"/>
                    <a:pt x="976" y="13"/>
                    <a:pt x="917" y="37"/>
                  </a:cubicBezTo>
                  <a:cubicBezTo>
                    <a:pt x="857" y="84"/>
                    <a:pt x="762" y="144"/>
                    <a:pt x="691" y="251"/>
                  </a:cubicBezTo>
                  <a:cubicBezTo>
                    <a:pt x="619" y="358"/>
                    <a:pt x="536" y="501"/>
                    <a:pt x="524" y="679"/>
                  </a:cubicBezTo>
                  <a:cubicBezTo>
                    <a:pt x="500" y="870"/>
                    <a:pt x="572" y="1060"/>
                    <a:pt x="619" y="1227"/>
                  </a:cubicBezTo>
                  <a:cubicBezTo>
                    <a:pt x="714" y="1537"/>
                    <a:pt x="536" y="1822"/>
                    <a:pt x="357" y="1953"/>
                  </a:cubicBezTo>
                  <a:cubicBezTo>
                    <a:pt x="262" y="2037"/>
                    <a:pt x="167" y="2061"/>
                    <a:pt x="107" y="2084"/>
                  </a:cubicBezTo>
                  <a:cubicBezTo>
                    <a:pt x="63" y="2093"/>
                    <a:pt x="26" y="2096"/>
                    <a:pt x="9" y="2096"/>
                  </a:cubicBezTo>
                  <a:lnTo>
                    <a:pt x="9" y="2096"/>
                  </a:lnTo>
                  <a:cubicBezTo>
                    <a:pt x="6" y="2095"/>
                    <a:pt x="4" y="2095"/>
                    <a:pt x="2" y="2095"/>
                  </a:cubicBezTo>
                  <a:cubicBezTo>
                    <a:pt x="1" y="2095"/>
                    <a:pt x="0" y="2095"/>
                    <a:pt x="0" y="2096"/>
                  </a:cubicBezTo>
                  <a:cubicBezTo>
                    <a:pt x="0" y="2096"/>
                    <a:pt x="3" y="2096"/>
                    <a:pt x="9" y="2096"/>
                  </a:cubicBezTo>
                  <a:lnTo>
                    <a:pt x="9" y="2096"/>
                  </a:lnTo>
                  <a:cubicBezTo>
                    <a:pt x="27" y="2100"/>
                    <a:pt x="73" y="2114"/>
                    <a:pt x="142" y="2114"/>
                  </a:cubicBezTo>
                  <a:cubicBezTo>
                    <a:pt x="211" y="2114"/>
                    <a:pt x="304" y="2100"/>
                    <a:pt x="417" y="2049"/>
                  </a:cubicBezTo>
                  <a:cubicBezTo>
                    <a:pt x="536" y="1989"/>
                    <a:pt x="691" y="1906"/>
                    <a:pt x="774" y="1739"/>
                  </a:cubicBezTo>
                  <a:cubicBezTo>
                    <a:pt x="881" y="1584"/>
                    <a:pt x="893" y="1346"/>
                    <a:pt x="834" y="1156"/>
                  </a:cubicBezTo>
                  <a:cubicBezTo>
                    <a:pt x="774" y="965"/>
                    <a:pt x="714" y="810"/>
                    <a:pt x="714" y="679"/>
                  </a:cubicBezTo>
                  <a:cubicBezTo>
                    <a:pt x="714" y="549"/>
                    <a:pt x="750" y="418"/>
                    <a:pt x="798" y="310"/>
                  </a:cubicBezTo>
                  <a:cubicBezTo>
                    <a:pt x="834" y="203"/>
                    <a:pt x="893" y="120"/>
                    <a:pt x="941" y="72"/>
                  </a:cubicBezTo>
                  <a:lnTo>
                    <a:pt x="101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p:nvPr/>
          </p:nvSpPr>
          <p:spPr>
            <a:xfrm>
              <a:off x="3109000" y="1947700"/>
              <a:ext cx="270900" cy="134400"/>
            </a:xfrm>
            <a:custGeom>
              <a:avLst/>
              <a:gdLst/>
              <a:ahLst/>
              <a:cxnLst/>
              <a:rect l="l" t="t" r="r" b="b"/>
              <a:pathLst>
                <a:path w="10836" h="5376" extrusionOk="0">
                  <a:moveTo>
                    <a:pt x="10835" y="0"/>
                  </a:moveTo>
                  <a:lnTo>
                    <a:pt x="9407" y="1310"/>
                  </a:lnTo>
                  <a:cubicBezTo>
                    <a:pt x="9181" y="1512"/>
                    <a:pt x="8942" y="1727"/>
                    <a:pt x="8692" y="1965"/>
                  </a:cubicBezTo>
                  <a:cubicBezTo>
                    <a:pt x="8573" y="2060"/>
                    <a:pt x="8442" y="2203"/>
                    <a:pt x="8311" y="2322"/>
                  </a:cubicBezTo>
                  <a:cubicBezTo>
                    <a:pt x="8168" y="2441"/>
                    <a:pt x="8026" y="2560"/>
                    <a:pt x="7859" y="2584"/>
                  </a:cubicBezTo>
                  <a:cubicBezTo>
                    <a:pt x="7829" y="2590"/>
                    <a:pt x="7798" y="2592"/>
                    <a:pt x="7767" y="2592"/>
                  </a:cubicBezTo>
                  <a:cubicBezTo>
                    <a:pt x="7526" y="2592"/>
                    <a:pt x="7232" y="2447"/>
                    <a:pt x="6902" y="2447"/>
                  </a:cubicBezTo>
                  <a:cubicBezTo>
                    <a:pt x="6822" y="2447"/>
                    <a:pt x="6740" y="2456"/>
                    <a:pt x="6656" y="2477"/>
                  </a:cubicBezTo>
                  <a:cubicBezTo>
                    <a:pt x="6192" y="2572"/>
                    <a:pt x="5811" y="2881"/>
                    <a:pt x="5513" y="3227"/>
                  </a:cubicBezTo>
                  <a:cubicBezTo>
                    <a:pt x="5216" y="3584"/>
                    <a:pt x="4990" y="3965"/>
                    <a:pt x="4716" y="4286"/>
                  </a:cubicBezTo>
                  <a:cubicBezTo>
                    <a:pt x="4454" y="4608"/>
                    <a:pt x="4144" y="4846"/>
                    <a:pt x="3799" y="5001"/>
                  </a:cubicBezTo>
                  <a:cubicBezTo>
                    <a:pt x="3404" y="5168"/>
                    <a:pt x="3003" y="5226"/>
                    <a:pt x="2625" y="5226"/>
                  </a:cubicBezTo>
                  <a:cubicBezTo>
                    <a:pt x="2330" y="5226"/>
                    <a:pt x="2049" y="5191"/>
                    <a:pt x="1799" y="5144"/>
                  </a:cubicBezTo>
                  <a:cubicBezTo>
                    <a:pt x="1239" y="5025"/>
                    <a:pt x="787" y="4846"/>
                    <a:pt x="477" y="4751"/>
                  </a:cubicBezTo>
                  <a:cubicBezTo>
                    <a:pt x="168" y="4632"/>
                    <a:pt x="1" y="4572"/>
                    <a:pt x="1" y="4572"/>
                  </a:cubicBezTo>
                  <a:lnTo>
                    <a:pt x="1" y="4572"/>
                  </a:lnTo>
                  <a:cubicBezTo>
                    <a:pt x="1" y="4572"/>
                    <a:pt x="168" y="4644"/>
                    <a:pt x="465" y="4775"/>
                  </a:cubicBezTo>
                  <a:cubicBezTo>
                    <a:pt x="775" y="4905"/>
                    <a:pt x="1203" y="5108"/>
                    <a:pt x="1787" y="5251"/>
                  </a:cubicBezTo>
                  <a:cubicBezTo>
                    <a:pt x="2080" y="5318"/>
                    <a:pt x="2421" y="5376"/>
                    <a:pt x="2786" y="5376"/>
                  </a:cubicBezTo>
                  <a:cubicBezTo>
                    <a:pt x="3132" y="5376"/>
                    <a:pt x="3500" y="5324"/>
                    <a:pt x="3870" y="5179"/>
                  </a:cubicBezTo>
                  <a:cubicBezTo>
                    <a:pt x="4239" y="5048"/>
                    <a:pt x="4597" y="4775"/>
                    <a:pt x="4882" y="4429"/>
                  </a:cubicBezTo>
                  <a:cubicBezTo>
                    <a:pt x="5168" y="4108"/>
                    <a:pt x="5406" y="3715"/>
                    <a:pt x="5692" y="3393"/>
                  </a:cubicBezTo>
                  <a:cubicBezTo>
                    <a:pt x="5966" y="3060"/>
                    <a:pt x="6311" y="2798"/>
                    <a:pt x="6704" y="2703"/>
                  </a:cubicBezTo>
                  <a:cubicBezTo>
                    <a:pt x="6774" y="2689"/>
                    <a:pt x="6847" y="2682"/>
                    <a:pt x="6920" y="2682"/>
                  </a:cubicBezTo>
                  <a:cubicBezTo>
                    <a:pt x="7033" y="2682"/>
                    <a:pt x="7148" y="2698"/>
                    <a:pt x="7264" y="2727"/>
                  </a:cubicBezTo>
                  <a:cubicBezTo>
                    <a:pt x="7397" y="2752"/>
                    <a:pt x="7547" y="2782"/>
                    <a:pt x="7703" y="2782"/>
                  </a:cubicBezTo>
                  <a:cubicBezTo>
                    <a:pt x="7770" y="2782"/>
                    <a:pt x="7838" y="2777"/>
                    <a:pt x="7907" y="2762"/>
                  </a:cubicBezTo>
                  <a:cubicBezTo>
                    <a:pt x="8133" y="2703"/>
                    <a:pt x="8288" y="2572"/>
                    <a:pt x="8430" y="2441"/>
                  </a:cubicBezTo>
                  <a:lnTo>
                    <a:pt x="8811" y="2048"/>
                  </a:lnTo>
                  <a:lnTo>
                    <a:pt x="9502" y="1369"/>
                  </a:lnTo>
                  <a:cubicBezTo>
                    <a:pt x="10335" y="512"/>
                    <a:pt x="10835" y="0"/>
                    <a:pt x="1083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1"/>
            <p:cNvSpPr/>
            <p:nvPr/>
          </p:nvSpPr>
          <p:spPr>
            <a:xfrm>
              <a:off x="3293850" y="1989950"/>
              <a:ext cx="95875" cy="39625"/>
            </a:xfrm>
            <a:custGeom>
              <a:avLst/>
              <a:gdLst/>
              <a:ahLst/>
              <a:cxnLst/>
              <a:rect l="l" t="t" r="r" b="b"/>
              <a:pathLst>
                <a:path w="3835" h="1585" extrusionOk="0">
                  <a:moveTo>
                    <a:pt x="3834" y="1"/>
                  </a:moveTo>
                  <a:cubicBezTo>
                    <a:pt x="3834" y="1"/>
                    <a:pt x="3775" y="1"/>
                    <a:pt x="3656" y="25"/>
                  </a:cubicBezTo>
                  <a:cubicBezTo>
                    <a:pt x="3549" y="25"/>
                    <a:pt x="3382" y="48"/>
                    <a:pt x="3191" y="108"/>
                  </a:cubicBezTo>
                  <a:cubicBezTo>
                    <a:pt x="3013" y="179"/>
                    <a:pt x="2787" y="287"/>
                    <a:pt x="2584" y="465"/>
                  </a:cubicBezTo>
                  <a:cubicBezTo>
                    <a:pt x="2477" y="560"/>
                    <a:pt x="2382" y="656"/>
                    <a:pt x="2298" y="775"/>
                  </a:cubicBezTo>
                  <a:cubicBezTo>
                    <a:pt x="2227" y="882"/>
                    <a:pt x="2144" y="989"/>
                    <a:pt x="2048" y="1037"/>
                  </a:cubicBezTo>
                  <a:cubicBezTo>
                    <a:pt x="1941" y="1072"/>
                    <a:pt x="1787" y="1108"/>
                    <a:pt x="1656" y="1132"/>
                  </a:cubicBezTo>
                  <a:cubicBezTo>
                    <a:pt x="1525" y="1168"/>
                    <a:pt x="1382" y="1191"/>
                    <a:pt x="1275" y="1227"/>
                  </a:cubicBezTo>
                  <a:cubicBezTo>
                    <a:pt x="1036" y="1287"/>
                    <a:pt x="810" y="1346"/>
                    <a:pt x="620" y="1406"/>
                  </a:cubicBezTo>
                  <a:cubicBezTo>
                    <a:pt x="227" y="1513"/>
                    <a:pt x="1" y="1584"/>
                    <a:pt x="1" y="1584"/>
                  </a:cubicBezTo>
                  <a:cubicBezTo>
                    <a:pt x="1" y="1584"/>
                    <a:pt x="239" y="1549"/>
                    <a:pt x="632" y="1513"/>
                  </a:cubicBezTo>
                  <a:cubicBezTo>
                    <a:pt x="810" y="1477"/>
                    <a:pt x="1048" y="1453"/>
                    <a:pt x="1298" y="1406"/>
                  </a:cubicBezTo>
                  <a:cubicBezTo>
                    <a:pt x="1429" y="1370"/>
                    <a:pt x="1572" y="1358"/>
                    <a:pt x="1703" y="1334"/>
                  </a:cubicBezTo>
                  <a:cubicBezTo>
                    <a:pt x="1834" y="1299"/>
                    <a:pt x="1989" y="1299"/>
                    <a:pt x="2144" y="1227"/>
                  </a:cubicBezTo>
                  <a:cubicBezTo>
                    <a:pt x="2322" y="1156"/>
                    <a:pt x="2418" y="989"/>
                    <a:pt x="2489" y="882"/>
                  </a:cubicBezTo>
                  <a:cubicBezTo>
                    <a:pt x="2560" y="763"/>
                    <a:pt x="2644" y="679"/>
                    <a:pt x="2727" y="584"/>
                  </a:cubicBezTo>
                  <a:cubicBezTo>
                    <a:pt x="2894" y="406"/>
                    <a:pt x="3084" y="287"/>
                    <a:pt x="3251" y="203"/>
                  </a:cubicBezTo>
                  <a:cubicBezTo>
                    <a:pt x="3418" y="108"/>
                    <a:pt x="3561" y="60"/>
                    <a:pt x="3668" y="37"/>
                  </a:cubicBezTo>
                  <a:cubicBezTo>
                    <a:pt x="3775" y="25"/>
                    <a:pt x="3834" y="1"/>
                    <a:pt x="383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1"/>
            <p:cNvSpPr/>
            <p:nvPr/>
          </p:nvSpPr>
          <p:spPr>
            <a:xfrm>
              <a:off x="3836475" y="1876850"/>
              <a:ext cx="347400" cy="375075"/>
            </a:xfrm>
            <a:custGeom>
              <a:avLst/>
              <a:gdLst/>
              <a:ahLst/>
              <a:cxnLst/>
              <a:rect l="l" t="t" r="r" b="b"/>
              <a:pathLst>
                <a:path w="13896" h="15003" extrusionOk="0">
                  <a:moveTo>
                    <a:pt x="1" y="0"/>
                  </a:moveTo>
                  <a:cubicBezTo>
                    <a:pt x="1" y="1"/>
                    <a:pt x="239" y="167"/>
                    <a:pt x="679" y="453"/>
                  </a:cubicBezTo>
                  <a:cubicBezTo>
                    <a:pt x="906" y="596"/>
                    <a:pt x="1191" y="762"/>
                    <a:pt x="1489" y="989"/>
                  </a:cubicBezTo>
                  <a:cubicBezTo>
                    <a:pt x="1787" y="1191"/>
                    <a:pt x="2144" y="1429"/>
                    <a:pt x="2513" y="1715"/>
                  </a:cubicBezTo>
                  <a:cubicBezTo>
                    <a:pt x="2906" y="2001"/>
                    <a:pt x="3299" y="2298"/>
                    <a:pt x="3739" y="2656"/>
                  </a:cubicBezTo>
                  <a:cubicBezTo>
                    <a:pt x="4168" y="2989"/>
                    <a:pt x="4596" y="3382"/>
                    <a:pt x="5073" y="3787"/>
                  </a:cubicBezTo>
                  <a:cubicBezTo>
                    <a:pt x="6001" y="4596"/>
                    <a:pt x="6978" y="5537"/>
                    <a:pt x="7942" y="6585"/>
                  </a:cubicBezTo>
                  <a:cubicBezTo>
                    <a:pt x="8918" y="7620"/>
                    <a:pt x="9776" y="8680"/>
                    <a:pt x="10526" y="9656"/>
                  </a:cubicBezTo>
                  <a:cubicBezTo>
                    <a:pt x="10895" y="10168"/>
                    <a:pt x="11252" y="10633"/>
                    <a:pt x="11550" y="11085"/>
                  </a:cubicBezTo>
                  <a:cubicBezTo>
                    <a:pt x="11859" y="11538"/>
                    <a:pt x="12121" y="11966"/>
                    <a:pt x="12383" y="12371"/>
                  </a:cubicBezTo>
                  <a:cubicBezTo>
                    <a:pt x="12633" y="12764"/>
                    <a:pt x="12848" y="13133"/>
                    <a:pt x="13038" y="13454"/>
                  </a:cubicBezTo>
                  <a:cubicBezTo>
                    <a:pt x="13229" y="13776"/>
                    <a:pt x="13395" y="14050"/>
                    <a:pt x="13514" y="14288"/>
                  </a:cubicBezTo>
                  <a:cubicBezTo>
                    <a:pt x="13764" y="14752"/>
                    <a:pt x="13895" y="15002"/>
                    <a:pt x="13895" y="15002"/>
                  </a:cubicBezTo>
                  <a:cubicBezTo>
                    <a:pt x="13895" y="15002"/>
                    <a:pt x="13800" y="14740"/>
                    <a:pt x="13633" y="14288"/>
                  </a:cubicBezTo>
                  <a:cubicBezTo>
                    <a:pt x="13538" y="14038"/>
                    <a:pt x="13419" y="13740"/>
                    <a:pt x="13252" y="13395"/>
                  </a:cubicBezTo>
                  <a:cubicBezTo>
                    <a:pt x="13098" y="13050"/>
                    <a:pt x="12931" y="12657"/>
                    <a:pt x="12705" y="12240"/>
                  </a:cubicBezTo>
                  <a:cubicBezTo>
                    <a:pt x="12478" y="11800"/>
                    <a:pt x="12240" y="11347"/>
                    <a:pt x="11966" y="10871"/>
                  </a:cubicBezTo>
                  <a:cubicBezTo>
                    <a:pt x="11693" y="10371"/>
                    <a:pt x="11371" y="9883"/>
                    <a:pt x="11026" y="9347"/>
                  </a:cubicBezTo>
                  <a:cubicBezTo>
                    <a:pt x="10311" y="8311"/>
                    <a:pt x="9466" y="7204"/>
                    <a:pt x="8478" y="6132"/>
                  </a:cubicBezTo>
                  <a:cubicBezTo>
                    <a:pt x="7490" y="5061"/>
                    <a:pt x="6454" y="4144"/>
                    <a:pt x="5478" y="3346"/>
                  </a:cubicBezTo>
                  <a:cubicBezTo>
                    <a:pt x="4966" y="2965"/>
                    <a:pt x="4489" y="2608"/>
                    <a:pt x="4037" y="2298"/>
                  </a:cubicBezTo>
                  <a:cubicBezTo>
                    <a:pt x="3573" y="1965"/>
                    <a:pt x="3120" y="1703"/>
                    <a:pt x="2727" y="1441"/>
                  </a:cubicBezTo>
                  <a:cubicBezTo>
                    <a:pt x="2322" y="1179"/>
                    <a:pt x="1929" y="989"/>
                    <a:pt x="1608" y="810"/>
                  </a:cubicBezTo>
                  <a:cubicBezTo>
                    <a:pt x="1275" y="608"/>
                    <a:pt x="977" y="477"/>
                    <a:pt x="739" y="358"/>
                  </a:cubicBezTo>
                  <a:cubicBezTo>
                    <a:pt x="263" y="120"/>
                    <a:pt x="1" y="1"/>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1"/>
            <p:cNvSpPr/>
            <p:nvPr/>
          </p:nvSpPr>
          <p:spPr>
            <a:xfrm>
              <a:off x="4055550" y="1968825"/>
              <a:ext cx="92000" cy="101525"/>
            </a:xfrm>
            <a:custGeom>
              <a:avLst/>
              <a:gdLst/>
              <a:ahLst/>
              <a:cxnLst/>
              <a:rect l="l" t="t" r="r" b="b"/>
              <a:pathLst>
                <a:path w="3680" h="4061" extrusionOk="0">
                  <a:moveTo>
                    <a:pt x="1" y="0"/>
                  </a:moveTo>
                  <a:cubicBezTo>
                    <a:pt x="1" y="1"/>
                    <a:pt x="167" y="286"/>
                    <a:pt x="465" y="679"/>
                  </a:cubicBezTo>
                  <a:cubicBezTo>
                    <a:pt x="751" y="1084"/>
                    <a:pt x="1167" y="1632"/>
                    <a:pt x="1668" y="2191"/>
                  </a:cubicBezTo>
                  <a:cubicBezTo>
                    <a:pt x="2168" y="2739"/>
                    <a:pt x="2680" y="3215"/>
                    <a:pt x="3049" y="3537"/>
                  </a:cubicBezTo>
                  <a:cubicBezTo>
                    <a:pt x="3430" y="3870"/>
                    <a:pt x="3680" y="4060"/>
                    <a:pt x="3680" y="4060"/>
                  </a:cubicBezTo>
                  <a:cubicBezTo>
                    <a:pt x="3680" y="4060"/>
                    <a:pt x="3573" y="3763"/>
                    <a:pt x="3323" y="3322"/>
                  </a:cubicBezTo>
                  <a:cubicBezTo>
                    <a:pt x="3084" y="2870"/>
                    <a:pt x="2715" y="2275"/>
                    <a:pt x="2191" y="1715"/>
                  </a:cubicBezTo>
                  <a:cubicBezTo>
                    <a:pt x="1668" y="1143"/>
                    <a:pt x="1120" y="715"/>
                    <a:pt x="703" y="429"/>
                  </a:cubicBezTo>
                  <a:cubicBezTo>
                    <a:pt x="286" y="143"/>
                    <a:pt x="1" y="1"/>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1"/>
            <p:cNvSpPr/>
            <p:nvPr/>
          </p:nvSpPr>
          <p:spPr>
            <a:xfrm>
              <a:off x="4118050" y="1960500"/>
              <a:ext cx="47075" cy="58950"/>
            </a:xfrm>
            <a:custGeom>
              <a:avLst/>
              <a:gdLst/>
              <a:ahLst/>
              <a:cxnLst/>
              <a:rect l="l" t="t" r="r" b="b"/>
              <a:pathLst>
                <a:path w="1883" h="2358" extrusionOk="0">
                  <a:moveTo>
                    <a:pt x="1" y="0"/>
                  </a:moveTo>
                  <a:cubicBezTo>
                    <a:pt x="1" y="0"/>
                    <a:pt x="49" y="203"/>
                    <a:pt x="168" y="453"/>
                  </a:cubicBezTo>
                  <a:cubicBezTo>
                    <a:pt x="287" y="703"/>
                    <a:pt x="465" y="1048"/>
                    <a:pt x="715" y="1357"/>
                  </a:cubicBezTo>
                  <a:cubicBezTo>
                    <a:pt x="965" y="1667"/>
                    <a:pt x="1263" y="1929"/>
                    <a:pt x="1489" y="2084"/>
                  </a:cubicBezTo>
                  <a:cubicBezTo>
                    <a:pt x="1715" y="2262"/>
                    <a:pt x="1882" y="2358"/>
                    <a:pt x="1882" y="2358"/>
                  </a:cubicBezTo>
                  <a:cubicBezTo>
                    <a:pt x="1882" y="2358"/>
                    <a:pt x="1858" y="2167"/>
                    <a:pt x="1775" y="1881"/>
                  </a:cubicBezTo>
                  <a:cubicBezTo>
                    <a:pt x="1680" y="1607"/>
                    <a:pt x="1537" y="1238"/>
                    <a:pt x="1263" y="917"/>
                  </a:cubicBezTo>
                  <a:cubicBezTo>
                    <a:pt x="1001" y="584"/>
                    <a:pt x="692" y="357"/>
                    <a:pt x="430" y="214"/>
                  </a:cubicBezTo>
                  <a:cubicBezTo>
                    <a:pt x="180" y="60"/>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1"/>
            <p:cNvSpPr/>
            <p:nvPr/>
          </p:nvSpPr>
          <p:spPr>
            <a:xfrm>
              <a:off x="2483025" y="1774950"/>
              <a:ext cx="1815750" cy="1529175"/>
            </a:xfrm>
            <a:custGeom>
              <a:avLst/>
              <a:gdLst/>
              <a:ahLst/>
              <a:cxnLst/>
              <a:rect l="l" t="t" r="r" b="b"/>
              <a:pathLst>
                <a:path w="72630" h="61167" extrusionOk="0">
                  <a:moveTo>
                    <a:pt x="62423" y="3596"/>
                  </a:moveTo>
                  <a:cubicBezTo>
                    <a:pt x="62491" y="3596"/>
                    <a:pt x="62561" y="3614"/>
                    <a:pt x="62616" y="3660"/>
                  </a:cubicBezTo>
                  <a:cubicBezTo>
                    <a:pt x="62687" y="3707"/>
                    <a:pt x="62735" y="3803"/>
                    <a:pt x="62759" y="3886"/>
                  </a:cubicBezTo>
                  <a:lnTo>
                    <a:pt x="64199" y="18090"/>
                  </a:lnTo>
                  <a:cubicBezTo>
                    <a:pt x="64199" y="18209"/>
                    <a:pt x="64247" y="18304"/>
                    <a:pt x="64283" y="18412"/>
                  </a:cubicBezTo>
                  <a:lnTo>
                    <a:pt x="71879" y="33652"/>
                  </a:lnTo>
                  <a:cubicBezTo>
                    <a:pt x="71939" y="33771"/>
                    <a:pt x="71915" y="33902"/>
                    <a:pt x="71831" y="34009"/>
                  </a:cubicBezTo>
                  <a:lnTo>
                    <a:pt x="68593" y="37819"/>
                  </a:lnTo>
                  <a:cubicBezTo>
                    <a:pt x="68545" y="37866"/>
                    <a:pt x="68498" y="37926"/>
                    <a:pt x="68474" y="37985"/>
                  </a:cubicBezTo>
                  <a:lnTo>
                    <a:pt x="63735" y="46820"/>
                  </a:lnTo>
                  <a:cubicBezTo>
                    <a:pt x="63723" y="46832"/>
                    <a:pt x="63723" y="46856"/>
                    <a:pt x="63711" y="46867"/>
                  </a:cubicBezTo>
                  <a:lnTo>
                    <a:pt x="59877" y="51999"/>
                  </a:lnTo>
                  <a:cubicBezTo>
                    <a:pt x="59818" y="52094"/>
                    <a:pt x="59735" y="52130"/>
                    <a:pt x="59627" y="52130"/>
                  </a:cubicBezTo>
                  <a:cubicBezTo>
                    <a:pt x="59508" y="52130"/>
                    <a:pt x="59425" y="52094"/>
                    <a:pt x="59366" y="52011"/>
                  </a:cubicBezTo>
                  <a:lnTo>
                    <a:pt x="58389" y="50856"/>
                  </a:lnTo>
                  <a:cubicBezTo>
                    <a:pt x="58318" y="50761"/>
                    <a:pt x="58294" y="50630"/>
                    <a:pt x="58330" y="50523"/>
                  </a:cubicBezTo>
                  <a:lnTo>
                    <a:pt x="59306" y="47879"/>
                  </a:lnTo>
                  <a:cubicBezTo>
                    <a:pt x="59377" y="47653"/>
                    <a:pt x="59377" y="47415"/>
                    <a:pt x="59282" y="47213"/>
                  </a:cubicBezTo>
                  <a:lnTo>
                    <a:pt x="57722" y="43188"/>
                  </a:lnTo>
                  <a:cubicBezTo>
                    <a:pt x="57699" y="43117"/>
                    <a:pt x="57699" y="43022"/>
                    <a:pt x="57722" y="42950"/>
                  </a:cubicBezTo>
                  <a:lnTo>
                    <a:pt x="58473" y="40902"/>
                  </a:lnTo>
                  <a:cubicBezTo>
                    <a:pt x="58544" y="40664"/>
                    <a:pt x="58532" y="40390"/>
                    <a:pt x="58425" y="40176"/>
                  </a:cubicBezTo>
                  <a:lnTo>
                    <a:pt x="57318" y="37902"/>
                  </a:lnTo>
                  <a:cubicBezTo>
                    <a:pt x="57306" y="37878"/>
                    <a:pt x="57294" y="37819"/>
                    <a:pt x="57294" y="37771"/>
                  </a:cubicBezTo>
                  <a:lnTo>
                    <a:pt x="57258" y="34366"/>
                  </a:lnTo>
                  <a:cubicBezTo>
                    <a:pt x="57258" y="34306"/>
                    <a:pt x="57258" y="34247"/>
                    <a:pt x="57246" y="34187"/>
                  </a:cubicBezTo>
                  <a:lnTo>
                    <a:pt x="57139" y="33699"/>
                  </a:lnTo>
                  <a:cubicBezTo>
                    <a:pt x="57080" y="33413"/>
                    <a:pt x="56889" y="33175"/>
                    <a:pt x="56627" y="33044"/>
                  </a:cubicBezTo>
                  <a:cubicBezTo>
                    <a:pt x="56484" y="32985"/>
                    <a:pt x="56353" y="32949"/>
                    <a:pt x="56222" y="32949"/>
                  </a:cubicBezTo>
                  <a:cubicBezTo>
                    <a:pt x="56067" y="32949"/>
                    <a:pt x="55925" y="32997"/>
                    <a:pt x="55817" y="33092"/>
                  </a:cubicBezTo>
                  <a:lnTo>
                    <a:pt x="55627" y="33187"/>
                  </a:lnTo>
                  <a:cubicBezTo>
                    <a:pt x="55579" y="33219"/>
                    <a:pt x="55521" y="33235"/>
                    <a:pt x="55466" y="33235"/>
                  </a:cubicBezTo>
                  <a:cubicBezTo>
                    <a:pt x="55439" y="33235"/>
                    <a:pt x="55413" y="33231"/>
                    <a:pt x="55389" y="33223"/>
                  </a:cubicBezTo>
                  <a:cubicBezTo>
                    <a:pt x="55195" y="33159"/>
                    <a:pt x="54932" y="33128"/>
                    <a:pt x="54605" y="33128"/>
                  </a:cubicBezTo>
                  <a:cubicBezTo>
                    <a:pt x="53825" y="33128"/>
                    <a:pt x="52677" y="33304"/>
                    <a:pt x="51210" y="33640"/>
                  </a:cubicBezTo>
                  <a:cubicBezTo>
                    <a:pt x="50840" y="33724"/>
                    <a:pt x="50469" y="33762"/>
                    <a:pt x="50101" y="33762"/>
                  </a:cubicBezTo>
                  <a:cubicBezTo>
                    <a:pt x="47301" y="33762"/>
                    <a:pt x="44650" y="31563"/>
                    <a:pt x="43840" y="30806"/>
                  </a:cubicBezTo>
                  <a:cubicBezTo>
                    <a:pt x="43745" y="30723"/>
                    <a:pt x="43721" y="30604"/>
                    <a:pt x="43745" y="30484"/>
                  </a:cubicBezTo>
                  <a:lnTo>
                    <a:pt x="44566" y="27258"/>
                  </a:lnTo>
                  <a:cubicBezTo>
                    <a:pt x="44626" y="27032"/>
                    <a:pt x="44602" y="26782"/>
                    <a:pt x="44483" y="26567"/>
                  </a:cubicBezTo>
                  <a:lnTo>
                    <a:pt x="42887" y="23698"/>
                  </a:lnTo>
                  <a:cubicBezTo>
                    <a:pt x="42816" y="23567"/>
                    <a:pt x="42828" y="23400"/>
                    <a:pt x="42947" y="23293"/>
                  </a:cubicBezTo>
                  <a:lnTo>
                    <a:pt x="46352" y="20186"/>
                  </a:lnTo>
                  <a:lnTo>
                    <a:pt x="49186" y="18066"/>
                  </a:lnTo>
                  <a:cubicBezTo>
                    <a:pt x="49221" y="18042"/>
                    <a:pt x="49281" y="18007"/>
                    <a:pt x="49340" y="18007"/>
                  </a:cubicBezTo>
                  <a:lnTo>
                    <a:pt x="55055" y="17495"/>
                  </a:lnTo>
                  <a:cubicBezTo>
                    <a:pt x="55073" y="17488"/>
                    <a:pt x="55090" y="17485"/>
                    <a:pt x="55108" y="17485"/>
                  </a:cubicBezTo>
                  <a:cubicBezTo>
                    <a:pt x="55150" y="17485"/>
                    <a:pt x="55192" y="17502"/>
                    <a:pt x="55234" y="17519"/>
                  </a:cubicBezTo>
                  <a:lnTo>
                    <a:pt x="57794" y="18828"/>
                  </a:lnTo>
                  <a:cubicBezTo>
                    <a:pt x="57935" y="18909"/>
                    <a:pt x="58093" y="18938"/>
                    <a:pt x="58246" y="18938"/>
                  </a:cubicBezTo>
                  <a:cubicBezTo>
                    <a:pt x="58274" y="18938"/>
                    <a:pt x="58302" y="18937"/>
                    <a:pt x="58330" y="18935"/>
                  </a:cubicBezTo>
                  <a:lnTo>
                    <a:pt x="59580" y="18804"/>
                  </a:lnTo>
                  <a:cubicBezTo>
                    <a:pt x="59901" y="18769"/>
                    <a:pt x="60163" y="18578"/>
                    <a:pt x="60318" y="18304"/>
                  </a:cubicBezTo>
                  <a:cubicBezTo>
                    <a:pt x="60449" y="18042"/>
                    <a:pt x="60461" y="17709"/>
                    <a:pt x="60318" y="17435"/>
                  </a:cubicBezTo>
                  <a:lnTo>
                    <a:pt x="60151" y="17114"/>
                  </a:lnTo>
                  <a:cubicBezTo>
                    <a:pt x="60056" y="16959"/>
                    <a:pt x="59937" y="16816"/>
                    <a:pt x="59782" y="16733"/>
                  </a:cubicBezTo>
                  <a:lnTo>
                    <a:pt x="58270" y="15864"/>
                  </a:lnTo>
                  <a:cubicBezTo>
                    <a:pt x="58246" y="15852"/>
                    <a:pt x="58211" y="15828"/>
                    <a:pt x="58199" y="15804"/>
                  </a:cubicBezTo>
                  <a:lnTo>
                    <a:pt x="57770" y="15375"/>
                  </a:lnTo>
                  <a:cubicBezTo>
                    <a:pt x="57585" y="15190"/>
                    <a:pt x="57343" y="15101"/>
                    <a:pt x="57098" y="15101"/>
                  </a:cubicBezTo>
                  <a:cubicBezTo>
                    <a:pt x="57044" y="15101"/>
                    <a:pt x="56990" y="15105"/>
                    <a:pt x="56937" y="15114"/>
                  </a:cubicBezTo>
                  <a:lnTo>
                    <a:pt x="55639" y="15316"/>
                  </a:lnTo>
                  <a:cubicBezTo>
                    <a:pt x="55621" y="15319"/>
                    <a:pt x="55605" y="15321"/>
                    <a:pt x="55589" y="15321"/>
                  </a:cubicBezTo>
                  <a:cubicBezTo>
                    <a:pt x="55550" y="15321"/>
                    <a:pt x="55514" y="15312"/>
                    <a:pt x="55472" y="15304"/>
                  </a:cubicBezTo>
                  <a:lnTo>
                    <a:pt x="54734" y="15030"/>
                  </a:lnTo>
                  <a:cubicBezTo>
                    <a:pt x="54651" y="15006"/>
                    <a:pt x="54591" y="14947"/>
                    <a:pt x="54555" y="14875"/>
                  </a:cubicBezTo>
                  <a:lnTo>
                    <a:pt x="54282" y="14352"/>
                  </a:lnTo>
                  <a:cubicBezTo>
                    <a:pt x="54114" y="14032"/>
                    <a:pt x="53786" y="13844"/>
                    <a:pt x="53444" y="13844"/>
                  </a:cubicBezTo>
                  <a:cubicBezTo>
                    <a:pt x="53301" y="13844"/>
                    <a:pt x="53156" y="13877"/>
                    <a:pt x="53019" y="13947"/>
                  </a:cubicBezTo>
                  <a:lnTo>
                    <a:pt x="52769" y="14078"/>
                  </a:lnTo>
                  <a:cubicBezTo>
                    <a:pt x="52722" y="14101"/>
                    <a:pt x="52671" y="14113"/>
                    <a:pt x="52622" y="14113"/>
                  </a:cubicBezTo>
                  <a:cubicBezTo>
                    <a:pt x="52573" y="14113"/>
                    <a:pt x="52525" y="14101"/>
                    <a:pt x="52484" y="14078"/>
                  </a:cubicBezTo>
                  <a:lnTo>
                    <a:pt x="51841" y="13780"/>
                  </a:lnTo>
                  <a:cubicBezTo>
                    <a:pt x="51718" y="13721"/>
                    <a:pt x="51580" y="13691"/>
                    <a:pt x="51441" y="13691"/>
                  </a:cubicBezTo>
                  <a:cubicBezTo>
                    <a:pt x="51271" y="13691"/>
                    <a:pt x="51098" y="13736"/>
                    <a:pt x="50948" y="13828"/>
                  </a:cubicBezTo>
                  <a:cubicBezTo>
                    <a:pt x="50686" y="13994"/>
                    <a:pt x="50519" y="14292"/>
                    <a:pt x="50507" y="14602"/>
                  </a:cubicBezTo>
                  <a:lnTo>
                    <a:pt x="50483" y="15054"/>
                  </a:lnTo>
                  <a:cubicBezTo>
                    <a:pt x="50472" y="15125"/>
                    <a:pt x="50460" y="15197"/>
                    <a:pt x="50400" y="15256"/>
                  </a:cubicBezTo>
                  <a:cubicBezTo>
                    <a:pt x="50091" y="15602"/>
                    <a:pt x="49269" y="16411"/>
                    <a:pt x="48328" y="16614"/>
                  </a:cubicBezTo>
                  <a:cubicBezTo>
                    <a:pt x="48285" y="16622"/>
                    <a:pt x="48241" y="16626"/>
                    <a:pt x="48198" y="16626"/>
                  </a:cubicBezTo>
                  <a:cubicBezTo>
                    <a:pt x="47494" y="16626"/>
                    <a:pt x="46738" y="15597"/>
                    <a:pt x="46435" y="15137"/>
                  </a:cubicBezTo>
                  <a:cubicBezTo>
                    <a:pt x="46376" y="15054"/>
                    <a:pt x="46364" y="14959"/>
                    <a:pt x="46400" y="14875"/>
                  </a:cubicBezTo>
                  <a:cubicBezTo>
                    <a:pt x="46412" y="14780"/>
                    <a:pt x="46471" y="14709"/>
                    <a:pt x="46566" y="14661"/>
                  </a:cubicBezTo>
                  <a:lnTo>
                    <a:pt x="48317" y="13744"/>
                  </a:lnTo>
                  <a:cubicBezTo>
                    <a:pt x="48495" y="13637"/>
                    <a:pt x="48638" y="13482"/>
                    <a:pt x="48733" y="13292"/>
                  </a:cubicBezTo>
                  <a:lnTo>
                    <a:pt x="49805" y="10923"/>
                  </a:lnTo>
                  <a:cubicBezTo>
                    <a:pt x="49852" y="10827"/>
                    <a:pt x="49864" y="10720"/>
                    <a:pt x="49876" y="10613"/>
                  </a:cubicBezTo>
                  <a:lnTo>
                    <a:pt x="49971" y="9649"/>
                  </a:lnTo>
                  <a:cubicBezTo>
                    <a:pt x="49995" y="9351"/>
                    <a:pt x="49876" y="9065"/>
                    <a:pt x="49674" y="8875"/>
                  </a:cubicBezTo>
                  <a:cubicBezTo>
                    <a:pt x="49496" y="8717"/>
                    <a:pt x="49278" y="8624"/>
                    <a:pt x="49039" y="8624"/>
                  </a:cubicBezTo>
                  <a:cubicBezTo>
                    <a:pt x="48989" y="8624"/>
                    <a:pt x="48939" y="8628"/>
                    <a:pt x="48888" y="8637"/>
                  </a:cubicBezTo>
                  <a:lnTo>
                    <a:pt x="48150" y="8756"/>
                  </a:lnTo>
                  <a:cubicBezTo>
                    <a:pt x="48130" y="8758"/>
                    <a:pt x="48111" y="8760"/>
                    <a:pt x="48092" y="8760"/>
                  </a:cubicBezTo>
                  <a:cubicBezTo>
                    <a:pt x="48032" y="8760"/>
                    <a:pt x="47975" y="8744"/>
                    <a:pt x="47912" y="8708"/>
                  </a:cubicBezTo>
                  <a:lnTo>
                    <a:pt x="47185" y="8232"/>
                  </a:lnTo>
                  <a:cubicBezTo>
                    <a:pt x="47029" y="8132"/>
                    <a:pt x="46851" y="8083"/>
                    <a:pt x="46674" y="8083"/>
                  </a:cubicBezTo>
                  <a:cubicBezTo>
                    <a:pt x="46556" y="8083"/>
                    <a:pt x="46438" y="8105"/>
                    <a:pt x="46328" y="8148"/>
                  </a:cubicBezTo>
                  <a:lnTo>
                    <a:pt x="46126" y="8220"/>
                  </a:lnTo>
                  <a:cubicBezTo>
                    <a:pt x="46089" y="8229"/>
                    <a:pt x="46050" y="8235"/>
                    <a:pt x="46011" y="8235"/>
                  </a:cubicBezTo>
                  <a:cubicBezTo>
                    <a:pt x="45949" y="8235"/>
                    <a:pt x="45886" y="8221"/>
                    <a:pt x="45828" y="8184"/>
                  </a:cubicBezTo>
                  <a:cubicBezTo>
                    <a:pt x="45745" y="8125"/>
                    <a:pt x="45685" y="8041"/>
                    <a:pt x="45673" y="7934"/>
                  </a:cubicBezTo>
                  <a:lnTo>
                    <a:pt x="45447" y="5839"/>
                  </a:lnTo>
                  <a:cubicBezTo>
                    <a:pt x="45435" y="5684"/>
                    <a:pt x="45507" y="5553"/>
                    <a:pt x="45638" y="5493"/>
                  </a:cubicBezTo>
                  <a:lnTo>
                    <a:pt x="49079" y="3957"/>
                  </a:lnTo>
                  <a:cubicBezTo>
                    <a:pt x="49120" y="3940"/>
                    <a:pt x="49168" y="3931"/>
                    <a:pt x="49215" y="3931"/>
                  </a:cubicBezTo>
                  <a:cubicBezTo>
                    <a:pt x="49263" y="3931"/>
                    <a:pt x="49311" y="3940"/>
                    <a:pt x="49352" y="3957"/>
                  </a:cubicBezTo>
                  <a:lnTo>
                    <a:pt x="51817" y="5124"/>
                  </a:lnTo>
                  <a:cubicBezTo>
                    <a:pt x="51948" y="5176"/>
                    <a:pt x="52078" y="5210"/>
                    <a:pt x="52214" y="5210"/>
                  </a:cubicBezTo>
                  <a:cubicBezTo>
                    <a:pt x="52263" y="5210"/>
                    <a:pt x="52314" y="5205"/>
                    <a:pt x="52365" y="5196"/>
                  </a:cubicBezTo>
                  <a:lnTo>
                    <a:pt x="62366" y="3600"/>
                  </a:lnTo>
                  <a:cubicBezTo>
                    <a:pt x="62385" y="3598"/>
                    <a:pt x="62404" y="3596"/>
                    <a:pt x="62423" y="3596"/>
                  </a:cubicBezTo>
                  <a:close/>
                  <a:moveTo>
                    <a:pt x="62475" y="2955"/>
                  </a:moveTo>
                  <a:cubicBezTo>
                    <a:pt x="62422" y="2955"/>
                    <a:pt x="62370" y="2959"/>
                    <a:pt x="62318" y="2969"/>
                  </a:cubicBezTo>
                  <a:lnTo>
                    <a:pt x="52317" y="4553"/>
                  </a:lnTo>
                  <a:cubicBezTo>
                    <a:pt x="52300" y="4560"/>
                    <a:pt x="52281" y="4563"/>
                    <a:pt x="52262" y="4563"/>
                  </a:cubicBezTo>
                  <a:cubicBezTo>
                    <a:pt x="52217" y="4563"/>
                    <a:pt x="52169" y="4546"/>
                    <a:pt x="52127" y="4529"/>
                  </a:cubicBezTo>
                  <a:lnTo>
                    <a:pt x="49674" y="3362"/>
                  </a:lnTo>
                  <a:cubicBezTo>
                    <a:pt x="49543" y="3303"/>
                    <a:pt x="49409" y="3273"/>
                    <a:pt x="49275" y="3273"/>
                  </a:cubicBezTo>
                  <a:cubicBezTo>
                    <a:pt x="49141" y="3273"/>
                    <a:pt x="49007" y="3303"/>
                    <a:pt x="48876" y="3362"/>
                  </a:cubicBezTo>
                  <a:lnTo>
                    <a:pt x="45411" y="4946"/>
                  </a:lnTo>
                  <a:cubicBezTo>
                    <a:pt x="45042" y="5124"/>
                    <a:pt x="44816" y="5505"/>
                    <a:pt x="44864" y="5910"/>
                  </a:cubicBezTo>
                  <a:lnTo>
                    <a:pt x="45090" y="8006"/>
                  </a:lnTo>
                  <a:cubicBezTo>
                    <a:pt x="45114" y="8291"/>
                    <a:pt x="45280" y="8565"/>
                    <a:pt x="45530" y="8708"/>
                  </a:cubicBezTo>
                  <a:cubicBezTo>
                    <a:pt x="45678" y="8799"/>
                    <a:pt x="45851" y="8845"/>
                    <a:pt x="46021" y="8845"/>
                  </a:cubicBezTo>
                  <a:cubicBezTo>
                    <a:pt x="46140" y="8845"/>
                    <a:pt x="46257" y="8823"/>
                    <a:pt x="46364" y="8779"/>
                  </a:cubicBezTo>
                  <a:lnTo>
                    <a:pt x="46554" y="8708"/>
                  </a:lnTo>
                  <a:cubicBezTo>
                    <a:pt x="46594" y="8690"/>
                    <a:pt x="46633" y="8683"/>
                    <a:pt x="46671" y="8683"/>
                  </a:cubicBezTo>
                  <a:cubicBezTo>
                    <a:pt x="46737" y="8683"/>
                    <a:pt x="46799" y="8706"/>
                    <a:pt x="46852" y="8744"/>
                  </a:cubicBezTo>
                  <a:lnTo>
                    <a:pt x="47590" y="9220"/>
                  </a:lnTo>
                  <a:cubicBezTo>
                    <a:pt x="47736" y="9311"/>
                    <a:pt x="47910" y="9367"/>
                    <a:pt x="48090" y="9367"/>
                  </a:cubicBezTo>
                  <a:cubicBezTo>
                    <a:pt x="48145" y="9367"/>
                    <a:pt x="48201" y="9362"/>
                    <a:pt x="48257" y="9351"/>
                  </a:cubicBezTo>
                  <a:lnTo>
                    <a:pt x="48983" y="9232"/>
                  </a:lnTo>
                  <a:cubicBezTo>
                    <a:pt x="49001" y="9230"/>
                    <a:pt x="49018" y="9229"/>
                    <a:pt x="49035" y="9229"/>
                  </a:cubicBezTo>
                  <a:cubicBezTo>
                    <a:pt x="49124" y="9229"/>
                    <a:pt x="49209" y="9255"/>
                    <a:pt x="49269" y="9315"/>
                  </a:cubicBezTo>
                  <a:cubicBezTo>
                    <a:pt x="49340" y="9375"/>
                    <a:pt x="49388" y="9482"/>
                    <a:pt x="49376" y="9589"/>
                  </a:cubicBezTo>
                  <a:lnTo>
                    <a:pt x="49281" y="10553"/>
                  </a:lnTo>
                  <a:cubicBezTo>
                    <a:pt x="49281" y="10589"/>
                    <a:pt x="49269" y="10625"/>
                    <a:pt x="49257" y="10661"/>
                  </a:cubicBezTo>
                  <a:lnTo>
                    <a:pt x="48186" y="13030"/>
                  </a:lnTo>
                  <a:cubicBezTo>
                    <a:pt x="48150" y="13089"/>
                    <a:pt x="48090" y="13149"/>
                    <a:pt x="48031" y="13173"/>
                  </a:cubicBezTo>
                  <a:lnTo>
                    <a:pt x="46281" y="14101"/>
                  </a:lnTo>
                  <a:cubicBezTo>
                    <a:pt x="46042" y="14221"/>
                    <a:pt x="45864" y="14435"/>
                    <a:pt x="45804" y="14697"/>
                  </a:cubicBezTo>
                  <a:cubicBezTo>
                    <a:pt x="45721" y="14947"/>
                    <a:pt x="45769" y="15209"/>
                    <a:pt x="45923" y="15435"/>
                  </a:cubicBezTo>
                  <a:cubicBezTo>
                    <a:pt x="46462" y="16276"/>
                    <a:pt x="47255" y="17205"/>
                    <a:pt x="48161" y="17205"/>
                  </a:cubicBezTo>
                  <a:cubicBezTo>
                    <a:pt x="48255" y="17205"/>
                    <a:pt x="48351" y="17195"/>
                    <a:pt x="48447" y="17173"/>
                  </a:cubicBezTo>
                  <a:cubicBezTo>
                    <a:pt x="49555" y="16935"/>
                    <a:pt x="50483" y="16018"/>
                    <a:pt x="50841" y="15625"/>
                  </a:cubicBezTo>
                  <a:cubicBezTo>
                    <a:pt x="50995" y="15471"/>
                    <a:pt x="51067" y="15256"/>
                    <a:pt x="51079" y="15030"/>
                  </a:cubicBezTo>
                  <a:lnTo>
                    <a:pt x="51103" y="14590"/>
                  </a:lnTo>
                  <a:cubicBezTo>
                    <a:pt x="51114" y="14482"/>
                    <a:pt x="51174" y="14375"/>
                    <a:pt x="51257" y="14316"/>
                  </a:cubicBezTo>
                  <a:cubicBezTo>
                    <a:pt x="51314" y="14284"/>
                    <a:pt x="51370" y="14270"/>
                    <a:pt x="51427" y="14270"/>
                  </a:cubicBezTo>
                  <a:cubicBezTo>
                    <a:pt x="51478" y="14270"/>
                    <a:pt x="51528" y="14281"/>
                    <a:pt x="51579" y="14304"/>
                  </a:cubicBezTo>
                  <a:lnTo>
                    <a:pt x="52210" y="14602"/>
                  </a:lnTo>
                  <a:cubicBezTo>
                    <a:pt x="52338" y="14660"/>
                    <a:pt x="52477" y="14689"/>
                    <a:pt x="52615" y="14689"/>
                  </a:cubicBezTo>
                  <a:cubicBezTo>
                    <a:pt x="52760" y="14689"/>
                    <a:pt x="52903" y="14657"/>
                    <a:pt x="53031" y="14590"/>
                  </a:cubicBezTo>
                  <a:lnTo>
                    <a:pt x="53281" y="14459"/>
                  </a:lnTo>
                  <a:cubicBezTo>
                    <a:pt x="53332" y="14433"/>
                    <a:pt x="53385" y="14421"/>
                    <a:pt x="53436" y="14421"/>
                  </a:cubicBezTo>
                  <a:cubicBezTo>
                    <a:pt x="53555" y="14421"/>
                    <a:pt x="53667" y="14485"/>
                    <a:pt x="53734" y="14602"/>
                  </a:cubicBezTo>
                  <a:lnTo>
                    <a:pt x="53996" y="15125"/>
                  </a:lnTo>
                  <a:cubicBezTo>
                    <a:pt x="54115" y="15352"/>
                    <a:pt x="54293" y="15506"/>
                    <a:pt x="54520" y="15590"/>
                  </a:cubicBezTo>
                  <a:lnTo>
                    <a:pt x="55270" y="15852"/>
                  </a:lnTo>
                  <a:cubicBezTo>
                    <a:pt x="55367" y="15892"/>
                    <a:pt x="55476" y="15911"/>
                    <a:pt x="55588" y="15911"/>
                  </a:cubicBezTo>
                  <a:cubicBezTo>
                    <a:pt x="55640" y="15911"/>
                    <a:pt x="55693" y="15907"/>
                    <a:pt x="55746" y="15899"/>
                  </a:cubicBezTo>
                  <a:lnTo>
                    <a:pt x="57032" y="15685"/>
                  </a:lnTo>
                  <a:cubicBezTo>
                    <a:pt x="57051" y="15681"/>
                    <a:pt x="57070" y="15679"/>
                    <a:pt x="57089" y="15679"/>
                  </a:cubicBezTo>
                  <a:cubicBezTo>
                    <a:pt x="57176" y="15679"/>
                    <a:pt x="57259" y="15721"/>
                    <a:pt x="57318" y="15780"/>
                  </a:cubicBezTo>
                  <a:lnTo>
                    <a:pt x="57746" y="16209"/>
                  </a:lnTo>
                  <a:cubicBezTo>
                    <a:pt x="57806" y="16280"/>
                    <a:pt x="57889" y="16328"/>
                    <a:pt x="57961" y="16376"/>
                  </a:cubicBezTo>
                  <a:lnTo>
                    <a:pt x="59461" y="17233"/>
                  </a:lnTo>
                  <a:cubicBezTo>
                    <a:pt x="59520" y="17269"/>
                    <a:pt x="59568" y="17316"/>
                    <a:pt x="59592" y="17376"/>
                  </a:cubicBezTo>
                  <a:lnTo>
                    <a:pt x="59758" y="17685"/>
                  </a:lnTo>
                  <a:cubicBezTo>
                    <a:pt x="59818" y="17792"/>
                    <a:pt x="59818" y="17888"/>
                    <a:pt x="59758" y="17995"/>
                  </a:cubicBezTo>
                  <a:cubicBezTo>
                    <a:pt x="59711" y="18102"/>
                    <a:pt x="59616" y="18162"/>
                    <a:pt x="59508" y="18173"/>
                  </a:cubicBezTo>
                  <a:lnTo>
                    <a:pt x="58258" y="18304"/>
                  </a:lnTo>
                  <a:cubicBezTo>
                    <a:pt x="58237" y="18311"/>
                    <a:pt x="58217" y="18314"/>
                    <a:pt x="58198" y="18314"/>
                  </a:cubicBezTo>
                  <a:cubicBezTo>
                    <a:pt x="58152" y="18314"/>
                    <a:pt x="58110" y="18297"/>
                    <a:pt x="58068" y="18281"/>
                  </a:cubicBezTo>
                  <a:lnTo>
                    <a:pt x="55508" y="16971"/>
                  </a:lnTo>
                  <a:cubicBezTo>
                    <a:pt x="55367" y="16890"/>
                    <a:pt x="55218" y="16861"/>
                    <a:pt x="55067" y="16861"/>
                  </a:cubicBezTo>
                  <a:cubicBezTo>
                    <a:pt x="55039" y="16861"/>
                    <a:pt x="55012" y="16862"/>
                    <a:pt x="54984" y="16864"/>
                  </a:cubicBezTo>
                  <a:lnTo>
                    <a:pt x="49269" y="17388"/>
                  </a:lnTo>
                  <a:cubicBezTo>
                    <a:pt x="49102" y="17400"/>
                    <a:pt x="48924" y="17459"/>
                    <a:pt x="48793" y="17566"/>
                  </a:cubicBezTo>
                  <a:lnTo>
                    <a:pt x="45959" y="19674"/>
                  </a:lnTo>
                  <a:cubicBezTo>
                    <a:pt x="45935" y="19697"/>
                    <a:pt x="45923" y="19721"/>
                    <a:pt x="45888" y="19733"/>
                  </a:cubicBezTo>
                  <a:lnTo>
                    <a:pt x="42494" y="22829"/>
                  </a:lnTo>
                  <a:cubicBezTo>
                    <a:pt x="42173" y="23115"/>
                    <a:pt x="42090" y="23591"/>
                    <a:pt x="42304" y="23984"/>
                  </a:cubicBezTo>
                  <a:lnTo>
                    <a:pt x="43899" y="26853"/>
                  </a:lnTo>
                  <a:cubicBezTo>
                    <a:pt x="43935" y="26924"/>
                    <a:pt x="43935" y="27020"/>
                    <a:pt x="43923" y="27091"/>
                  </a:cubicBezTo>
                  <a:lnTo>
                    <a:pt x="43102" y="30318"/>
                  </a:lnTo>
                  <a:cubicBezTo>
                    <a:pt x="43030" y="30663"/>
                    <a:pt x="43137" y="31008"/>
                    <a:pt x="43387" y="31246"/>
                  </a:cubicBezTo>
                  <a:cubicBezTo>
                    <a:pt x="44258" y="32033"/>
                    <a:pt x="47057" y="34361"/>
                    <a:pt x="50072" y="34361"/>
                  </a:cubicBezTo>
                  <a:cubicBezTo>
                    <a:pt x="50480" y="34361"/>
                    <a:pt x="50893" y="34318"/>
                    <a:pt x="51305" y="34223"/>
                  </a:cubicBezTo>
                  <a:cubicBezTo>
                    <a:pt x="53044" y="33822"/>
                    <a:pt x="54030" y="33724"/>
                    <a:pt x="54581" y="33724"/>
                  </a:cubicBezTo>
                  <a:cubicBezTo>
                    <a:pt x="54898" y="33724"/>
                    <a:pt x="55071" y="33756"/>
                    <a:pt x="55163" y="33782"/>
                  </a:cubicBezTo>
                  <a:cubicBezTo>
                    <a:pt x="55251" y="33813"/>
                    <a:pt x="55341" y="33828"/>
                    <a:pt x="55430" y="33828"/>
                  </a:cubicBezTo>
                  <a:cubicBezTo>
                    <a:pt x="55583" y="33828"/>
                    <a:pt x="55735" y="33786"/>
                    <a:pt x="55877" y="33711"/>
                  </a:cubicBezTo>
                  <a:lnTo>
                    <a:pt x="56067" y="33604"/>
                  </a:lnTo>
                  <a:cubicBezTo>
                    <a:pt x="56118" y="33572"/>
                    <a:pt x="56175" y="33558"/>
                    <a:pt x="56229" y="33558"/>
                  </a:cubicBezTo>
                  <a:cubicBezTo>
                    <a:pt x="56278" y="33558"/>
                    <a:pt x="56326" y="33569"/>
                    <a:pt x="56365" y="33592"/>
                  </a:cubicBezTo>
                  <a:cubicBezTo>
                    <a:pt x="56460" y="33640"/>
                    <a:pt x="56532" y="33723"/>
                    <a:pt x="56544" y="33830"/>
                  </a:cubicBezTo>
                  <a:lnTo>
                    <a:pt x="56651" y="34318"/>
                  </a:lnTo>
                  <a:lnTo>
                    <a:pt x="56651" y="34378"/>
                  </a:lnTo>
                  <a:lnTo>
                    <a:pt x="56687" y="37795"/>
                  </a:lnTo>
                  <a:cubicBezTo>
                    <a:pt x="56687" y="37926"/>
                    <a:pt x="56710" y="38069"/>
                    <a:pt x="56770" y="38188"/>
                  </a:cubicBezTo>
                  <a:lnTo>
                    <a:pt x="57877" y="40450"/>
                  </a:lnTo>
                  <a:cubicBezTo>
                    <a:pt x="57913" y="40533"/>
                    <a:pt x="57913" y="40617"/>
                    <a:pt x="57889" y="40712"/>
                  </a:cubicBezTo>
                  <a:lnTo>
                    <a:pt x="57139" y="42760"/>
                  </a:lnTo>
                  <a:cubicBezTo>
                    <a:pt x="57068" y="42986"/>
                    <a:pt x="57068" y="43224"/>
                    <a:pt x="57163" y="43427"/>
                  </a:cubicBezTo>
                  <a:lnTo>
                    <a:pt x="58723" y="47451"/>
                  </a:lnTo>
                  <a:cubicBezTo>
                    <a:pt x="58746" y="47522"/>
                    <a:pt x="58746" y="47618"/>
                    <a:pt x="58723" y="47689"/>
                  </a:cubicBezTo>
                  <a:lnTo>
                    <a:pt x="57758" y="50332"/>
                  </a:lnTo>
                  <a:cubicBezTo>
                    <a:pt x="57639" y="50654"/>
                    <a:pt x="57711" y="51011"/>
                    <a:pt x="57913" y="51261"/>
                  </a:cubicBezTo>
                  <a:lnTo>
                    <a:pt x="58889" y="52416"/>
                  </a:lnTo>
                  <a:cubicBezTo>
                    <a:pt x="59080" y="52642"/>
                    <a:pt x="59330" y="52761"/>
                    <a:pt x="59616" y="52761"/>
                  </a:cubicBezTo>
                  <a:cubicBezTo>
                    <a:pt x="59627" y="52761"/>
                    <a:pt x="59639" y="52761"/>
                    <a:pt x="59699" y="52737"/>
                  </a:cubicBezTo>
                  <a:cubicBezTo>
                    <a:pt x="59985" y="52737"/>
                    <a:pt x="60258" y="52594"/>
                    <a:pt x="60437" y="52356"/>
                  </a:cubicBezTo>
                  <a:lnTo>
                    <a:pt x="64259" y="47225"/>
                  </a:lnTo>
                  <a:cubicBezTo>
                    <a:pt x="64283" y="47177"/>
                    <a:pt x="64307" y="47153"/>
                    <a:pt x="64330" y="47106"/>
                  </a:cubicBezTo>
                  <a:lnTo>
                    <a:pt x="69069" y="38271"/>
                  </a:lnTo>
                  <a:cubicBezTo>
                    <a:pt x="69081" y="38247"/>
                    <a:pt x="69093" y="38223"/>
                    <a:pt x="69105" y="38212"/>
                  </a:cubicBezTo>
                  <a:lnTo>
                    <a:pt x="72355" y="34378"/>
                  </a:lnTo>
                  <a:cubicBezTo>
                    <a:pt x="72593" y="34104"/>
                    <a:pt x="72629" y="33699"/>
                    <a:pt x="72474" y="33354"/>
                  </a:cubicBezTo>
                  <a:lnTo>
                    <a:pt x="64878" y="18114"/>
                  </a:lnTo>
                  <a:cubicBezTo>
                    <a:pt x="64866" y="18066"/>
                    <a:pt x="64854" y="18042"/>
                    <a:pt x="64854" y="17995"/>
                  </a:cubicBezTo>
                  <a:lnTo>
                    <a:pt x="63402" y="3803"/>
                  </a:lnTo>
                  <a:cubicBezTo>
                    <a:pt x="63390" y="3541"/>
                    <a:pt x="63259" y="3303"/>
                    <a:pt x="63045" y="3148"/>
                  </a:cubicBezTo>
                  <a:cubicBezTo>
                    <a:pt x="62884" y="3025"/>
                    <a:pt x="62678" y="2955"/>
                    <a:pt x="62475" y="2955"/>
                  </a:cubicBezTo>
                  <a:close/>
                  <a:moveTo>
                    <a:pt x="27341" y="619"/>
                  </a:moveTo>
                  <a:cubicBezTo>
                    <a:pt x="27356" y="619"/>
                    <a:pt x="27370" y="621"/>
                    <a:pt x="27385" y="624"/>
                  </a:cubicBezTo>
                  <a:lnTo>
                    <a:pt x="36125" y="2029"/>
                  </a:lnTo>
                  <a:cubicBezTo>
                    <a:pt x="36220" y="2040"/>
                    <a:pt x="36303" y="2088"/>
                    <a:pt x="36351" y="2160"/>
                  </a:cubicBezTo>
                  <a:cubicBezTo>
                    <a:pt x="36398" y="2231"/>
                    <a:pt x="36410" y="2326"/>
                    <a:pt x="36398" y="2410"/>
                  </a:cubicBezTo>
                  <a:lnTo>
                    <a:pt x="35779" y="5136"/>
                  </a:lnTo>
                  <a:cubicBezTo>
                    <a:pt x="35767" y="5243"/>
                    <a:pt x="35696" y="5327"/>
                    <a:pt x="35589" y="5374"/>
                  </a:cubicBezTo>
                  <a:lnTo>
                    <a:pt x="33446" y="6231"/>
                  </a:lnTo>
                  <a:cubicBezTo>
                    <a:pt x="33374" y="6267"/>
                    <a:pt x="33303" y="6315"/>
                    <a:pt x="33243" y="6351"/>
                  </a:cubicBezTo>
                  <a:lnTo>
                    <a:pt x="31541" y="7625"/>
                  </a:lnTo>
                  <a:cubicBezTo>
                    <a:pt x="31493" y="7648"/>
                    <a:pt x="31457" y="7684"/>
                    <a:pt x="31422" y="7720"/>
                  </a:cubicBezTo>
                  <a:lnTo>
                    <a:pt x="29743" y="9470"/>
                  </a:lnTo>
                  <a:cubicBezTo>
                    <a:pt x="29695" y="9506"/>
                    <a:pt x="29636" y="9541"/>
                    <a:pt x="29576" y="9553"/>
                  </a:cubicBezTo>
                  <a:lnTo>
                    <a:pt x="20623" y="11446"/>
                  </a:lnTo>
                  <a:cubicBezTo>
                    <a:pt x="20361" y="11506"/>
                    <a:pt x="20158" y="11637"/>
                    <a:pt x="20027" y="11851"/>
                  </a:cubicBezTo>
                  <a:lnTo>
                    <a:pt x="17956" y="14911"/>
                  </a:lnTo>
                  <a:lnTo>
                    <a:pt x="16765" y="16638"/>
                  </a:lnTo>
                  <a:cubicBezTo>
                    <a:pt x="16598" y="16876"/>
                    <a:pt x="16551" y="17161"/>
                    <a:pt x="16634" y="17423"/>
                  </a:cubicBezTo>
                  <a:lnTo>
                    <a:pt x="17527" y="20721"/>
                  </a:lnTo>
                  <a:cubicBezTo>
                    <a:pt x="17551" y="20817"/>
                    <a:pt x="17527" y="20924"/>
                    <a:pt x="17467" y="21019"/>
                  </a:cubicBezTo>
                  <a:lnTo>
                    <a:pt x="16955" y="21638"/>
                  </a:lnTo>
                  <a:cubicBezTo>
                    <a:pt x="16899" y="21719"/>
                    <a:pt x="16803" y="21762"/>
                    <a:pt x="16707" y="21762"/>
                  </a:cubicBezTo>
                  <a:cubicBezTo>
                    <a:pt x="16662" y="21762"/>
                    <a:pt x="16616" y="21752"/>
                    <a:pt x="16574" y="21733"/>
                  </a:cubicBezTo>
                  <a:lnTo>
                    <a:pt x="15705" y="21340"/>
                  </a:lnTo>
                  <a:cubicBezTo>
                    <a:pt x="15681" y="21329"/>
                    <a:pt x="15646" y="21329"/>
                    <a:pt x="15622" y="21317"/>
                  </a:cubicBezTo>
                  <a:lnTo>
                    <a:pt x="12062" y="20102"/>
                  </a:lnTo>
                  <a:cubicBezTo>
                    <a:pt x="11968" y="20069"/>
                    <a:pt x="11866" y="20051"/>
                    <a:pt x="11763" y="20051"/>
                  </a:cubicBezTo>
                  <a:cubicBezTo>
                    <a:pt x="11644" y="20051"/>
                    <a:pt x="11522" y="20075"/>
                    <a:pt x="11407" y="20126"/>
                  </a:cubicBezTo>
                  <a:lnTo>
                    <a:pt x="9859" y="20745"/>
                  </a:lnTo>
                  <a:cubicBezTo>
                    <a:pt x="9574" y="20852"/>
                    <a:pt x="9359" y="21102"/>
                    <a:pt x="9300" y="21412"/>
                  </a:cubicBezTo>
                  <a:lnTo>
                    <a:pt x="9085" y="22400"/>
                  </a:lnTo>
                  <a:cubicBezTo>
                    <a:pt x="9014" y="22710"/>
                    <a:pt x="9121" y="23043"/>
                    <a:pt x="9335" y="23257"/>
                  </a:cubicBezTo>
                  <a:cubicBezTo>
                    <a:pt x="9517" y="23439"/>
                    <a:pt x="9769" y="23537"/>
                    <a:pt x="10022" y="23537"/>
                  </a:cubicBezTo>
                  <a:cubicBezTo>
                    <a:pt x="10083" y="23537"/>
                    <a:pt x="10144" y="23531"/>
                    <a:pt x="10205" y="23519"/>
                  </a:cubicBezTo>
                  <a:lnTo>
                    <a:pt x="11502" y="23245"/>
                  </a:lnTo>
                  <a:cubicBezTo>
                    <a:pt x="11530" y="23237"/>
                    <a:pt x="11557" y="23233"/>
                    <a:pt x="11584" y="23233"/>
                  </a:cubicBezTo>
                  <a:cubicBezTo>
                    <a:pt x="11709" y="23233"/>
                    <a:pt x="11822" y="23318"/>
                    <a:pt x="11871" y="23436"/>
                  </a:cubicBezTo>
                  <a:lnTo>
                    <a:pt x="12241" y="24377"/>
                  </a:lnTo>
                  <a:cubicBezTo>
                    <a:pt x="12276" y="24472"/>
                    <a:pt x="12276" y="24555"/>
                    <a:pt x="12229" y="24650"/>
                  </a:cubicBezTo>
                  <a:lnTo>
                    <a:pt x="11502" y="26091"/>
                  </a:lnTo>
                  <a:cubicBezTo>
                    <a:pt x="11395" y="26282"/>
                    <a:pt x="11360" y="26508"/>
                    <a:pt x="11407" y="26710"/>
                  </a:cubicBezTo>
                  <a:cubicBezTo>
                    <a:pt x="11407" y="26734"/>
                    <a:pt x="11419" y="26746"/>
                    <a:pt x="11419" y="26758"/>
                  </a:cubicBezTo>
                  <a:lnTo>
                    <a:pt x="12348" y="29270"/>
                  </a:lnTo>
                  <a:cubicBezTo>
                    <a:pt x="12419" y="29591"/>
                    <a:pt x="12645" y="29842"/>
                    <a:pt x="12943" y="29949"/>
                  </a:cubicBezTo>
                  <a:lnTo>
                    <a:pt x="13979" y="30627"/>
                  </a:lnTo>
                  <a:cubicBezTo>
                    <a:pt x="14003" y="30639"/>
                    <a:pt x="14027" y="30639"/>
                    <a:pt x="14062" y="30663"/>
                  </a:cubicBezTo>
                  <a:cubicBezTo>
                    <a:pt x="14148" y="30689"/>
                    <a:pt x="14221" y="30708"/>
                    <a:pt x="14300" y="30708"/>
                  </a:cubicBezTo>
                  <a:cubicBezTo>
                    <a:pt x="14331" y="30708"/>
                    <a:pt x="14362" y="30705"/>
                    <a:pt x="14396" y="30699"/>
                  </a:cubicBezTo>
                  <a:lnTo>
                    <a:pt x="15812" y="30604"/>
                  </a:lnTo>
                  <a:cubicBezTo>
                    <a:pt x="16027" y="30580"/>
                    <a:pt x="16229" y="30496"/>
                    <a:pt x="16384" y="30365"/>
                  </a:cubicBezTo>
                  <a:lnTo>
                    <a:pt x="17848" y="29044"/>
                  </a:lnTo>
                  <a:cubicBezTo>
                    <a:pt x="17896" y="29008"/>
                    <a:pt x="17944" y="28984"/>
                    <a:pt x="18003" y="28960"/>
                  </a:cubicBezTo>
                  <a:lnTo>
                    <a:pt x="18146" y="28937"/>
                  </a:lnTo>
                  <a:lnTo>
                    <a:pt x="18146" y="28937"/>
                  </a:lnTo>
                  <a:cubicBezTo>
                    <a:pt x="18134" y="28996"/>
                    <a:pt x="18134" y="29068"/>
                    <a:pt x="18134" y="29127"/>
                  </a:cubicBezTo>
                  <a:cubicBezTo>
                    <a:pt x="18134" y="29425"/>
                    <a:pt x="18289" y="29699"/>
                    <a:pt x="18527" y="29877"/>
                  </a:cubicBezTo>
                  <a:lnTo>
                    <a:pt x="18646" y="29961"/>
                  </a:lnTo>
                  <a:cubicBezTo>
                    <a:pt x="18789" y="30068"/>
                    <a:pt x="18968" y="30127"/>
                    <a:pt x="19146" y="30139"/>
                  </a:cubicBezTo>
                  <a:lnTo>
                    <a:pt x="21230" y="30223"/>
                  </a:lnTo>
                  <a:cubicBezTo>
                    <a:pt x="21301" y="30223"/>
                    <a:pt x="21385" y="30270"/>
                    <a:pt x="21444" y="30318"/>
                  </a:cubicBezTo>
                  <a:lnTo>
                    <a:pt x="22456" y="31223"/>
                  </a:lnTo>
                  <a:cubicBezTo>
                    <a:pt x="22551" y="31330"/>
                    <a:pt x="22706" y="31401"/>
                    <a:pt x="22849" y="31449"/>
                  </a:cubicBezTo>
                  <a:lnTo>
                    <a:pt x="27171" y="32509"/>
                  </a:lnTo>
                  <a:cubicBezTo>
                    <a:pt x="27278" y="32532"/>
                    <a:pt x="27350" y="32592"/>
                    <a:pt x="27397" y="32687"/>
                  </a:cubicBezTo>
                  <a:lnTo>
                    <a:pt x="28088" y="34116"/>
                  </a:lnTo>
                  <a:cubicBezTo>
                    <a:pt x="28124" y="34175"/>
                    <a:pt x="28147" y="34235"/>
                    <a:pt x="28195" y="34271"/>
                  </a:cubicBezTo>
                  <a:lnTo>
                    <a:pt x="29600" y="36080"/>
                  </a:lnTo>
                  <a:cubicBezTo>
                    <a:pt x="29695" y="36223"/>
                    <a:pt x="29850" y="36330"/>
                    <a:pt x="30029" y="36390"/>
                  </a:cubicBezTo>
                  <a:lnTo>
                    <a:pt x="34255" y="37842"/>
                  </a:lnTo>
                  <a:cubicBezTo>
                    <a:pt x="34386" y="37890"/>
                    <a:pt x="34458" y="38009"/>
                    <a:pt x="34481" y="38128"/>
                  </a:cubicBezTo>
                  <a:cubicBezTo>
                    <a:pt x="34565" y="39438"/>
                    <a:pt x="33708" y="40498"/>
                    <a:pt x="33327" y="40902"/>
                  </a:cubicBezTo>
                  <a:cubicBezTo>
                    <a:pt x="33184" y="41069"/>
                    <a:pt x="33088" y="41271"/>
                    <a:pt x="33077" y="41510"/>
                  </a:cubicBezTo>
                  <a:cubicBezTo>
                    <a:pt x="33005" y="43665"/>
                    <a:pt x="32338" y="45081"/>
                    <a:pt x="32136" y="45474"/>
                  </a:cubicBezTo>
                  <a:cubicBezTo>
                    <a:pt x="32112" y="45510"/>
                    <a:pt x="32064" y="45558"/>
                    <a:pt x="32017" y="45582"/>
                  </a:cubicBezTo>
                  <a:lnTo>
                    <a:pt x="29433" y="47189"/>
                  </a:lnTo>
                  <a:cubicBezTo>
                    <a:pt x="29255" y="47308"/>
                    <a:pt x="29124" y="47475"/>
                    <a:pt x="29040" y="47689"/>
                  </a:cubicBezTo>
                  <a:lnTo>
                    <a:pt x="27254" y="52785"/>
                  </a:lnTo>
                  <a:cubicBezTo>
                    <a:pt x="27231" y="52844"/>
                    <a:pt x="27195" y="52892"/>
                    <a:pt x="27159" y="52940"/>
                  </a:cubicBezTo>
                  <a:lnTo>
                    <a:pt x="24956" y="54797"/>
                  </a:lnTo>
                  <a:cubicBezTo>
                    <a:pt x="24778" y="54952"/>
                    <a:pt x="24659" y="55166"/>
                    <a:pt x="24623" y="55404"/>
                  </a:cubicBezTo>
                  <a:lnTo>
                    <a:pt x="24492" y="56619"/>
                  </a:lnTo>
                  <a:lnTo>
                    <a:pt x="24492" y="56702"/>
                  </a:lnTo>
                  <a:lnTo>
                    <a:pt x="24444" y="58119"/>
                  </a:lnTo>
                  <a:cubicBezTo>
                    <a:pt x="24444" y="58369"/>
                    <a:pt x="24540" y="58607"/>
                    <a:pt x="24695" y="58786"/>
                  </a:cubicBezTo>
                  <a:lnTo>
                    <a:pt x="25802" y="59976"/>
                  </a:lnTo>
                  <a:cubicBezTo>
                    <a:pt x="25885" y="60083"/>
                    <a:pt x="25909" y="60214"/>
                    <a:pt x="25861" y="60333"/>
                  </a:cubicBezTo>
                  <a:cubicBezTo>
                    <a:pt x="25813" y="60459"/>
                    <a:pt x="25695" y="60537"/>
                    <a:pt x="25563" y="60537"/>
                  </a:cubicBezTo>
                  <a:cubicBezTo>
                    <a:pt x="25532" y="60537"/>
                    <a:pt x="25500" y="60533"/>
                    <a:pt x="25468" y="60524"/>
                  </a:cubicBezTo>
                  <a:lnTo>
                    <a:pt x="24183" y="60190"/>
                  </a:lnTo>
                  <a:cubicBezTo>
                    <a:pt x="24099" y="60167"/>
                    <a:pt x="24040" y="60131"/>
                    <a:pt x="24004" y="60071"/>
                  </a:cubicBezTo>
                  <a:lnTo>
                    <a:pt x="20968" y="55916"/>
                  </a:lnTo>
                  <a:cubicBezTo>
                    <a:pt x="20253" y="55023"/>
                    <a:pt x="20158" y="53547"/>
                    <a:pt x="20146" y="52951"/>
                  </a:cubicBezTo>
                  <a:cubicBezTo>
                    <a:pt x="20146" y="52701"/>
                    <a:pt x="20039" y="52475"/>
                    <a:pt x="19861" y="52297"/>
                  </a:cubicBezTo>
                  <a:cubicBezTo>
                    <a:pt x="19337" y="51820"/>
                    <a:pt x="19265" y="50892"/>
                    <a:pt x="19265" y="50749"/>
                  </a:cubicBezTo>
                  <a:lnTo>
                    <a:pt x="19432" y="46856"/>
                  </a:lnTo>
                  <a:cubicBezTo>
                    <a:pt x="19444" y="46451"/>
                    <a:pt x="19194" y="46082"/>
                    <a:pt x="18801" y="45927"/>
                  </a:cubicBezTo>
                  <a:cubicBezTo>
                    <a:pt x="18360" y="45748"/>
                    <a:pt x="18194" y="45284"/>
                    <a:pt x="18194" y="45284"/>
                  </a:cubicBezTo>
                  <a:lnTo>
                    <a:pt x="17884" y="43772"/>
                  </a:lnTo>
                  <a:cubicBezTo>
                    <a:pt x="17825" y="43462"/>
                    <a:pt x="17610" y="43200"/>
                    <a:pt x="17313" y="43081"/>
                  </a:cubicBezTo>
                  <a:cubicBezTo>
                    <a:pt x="13907" y="41652"/>
                    <a:pt x="13157" y="38593"/>
                    <a:pt x="13038" y="37985"/>
                  </a:cubicBezTo>
                  <a:cubicBezTo>
                    <a:pt x="13026" y="37938"/>
                    <a:pt x="13026" y="37890"/>
                    <a:pt x="13038" y="37842"/>
                  </a:cubicBezTo>
                  <a:lnTo>
                    <a:pt x="13503" y="35699"/>
                  </a:lnTo>
                  <a:lnTo>
                    <a:pt x="14443" y="32866"/>
                  </a:lnTo>
                  <a:cubicBezTo>
                    <a:pt x="14562" y="32509"/>
                    <a:pt x="14455" y="32116"/>
                    <a:pt x="14193" y="31866"/>
                  </a:cubicBezTo>
                  <a:lnTo>
                    <a:pt x="12360" y="30199"/>
                  </a:lnTo>
                  <a:cubicBezTo>
                    <a:pt x="12324" y="30187"/>
                    <a:pt x="12312" y="30163"/>
                    <a:pt x="12300" y="30139"/>
                  </a:cubicBezTo>
                  <a:lnTo>
                    <a:pt x="11300" y="28579"/>
                  </a:lnTo>
                  <a:cubicBezTo>
                    <a:pt x="11288" y="28556"/>
                    <a:pt x="11288" y="28544"/>
                    <a:pt x="11276" y="28532"/>
                  </a:cubicBezTo>
                  <a:cubicBezTo>
                    <a:pt x="11169" y="28282"/>
                    <a:pt x="10776" y="27603"/>
                    <a:pt x="9276" y="26865"/>
                  </a:cubicBezTo>
                  <a:cubicBezTo>
                    <a:pt x="8157" y="26293"/>
                    <a:pt x="7550" y="25210"/>
                    <a:pt x="7299" y="24615"/>
                  </a:cubicBezTo>
                  <a:cubicBezTo>
                    <a:pt x="7144" y="24271"/>
                    <a:pt x="6814" y="24051"/>
                    <a:pt x="6442" y="24051"/>
                  </a:cubicBezTo>
                  <a:cubicBezTo>
                    <a:pt x="6415" y="24051"/>
                    <a:pt x="6387" y="24053"/>
                    <a:pt x="6359" y="24055"/>
                  </a:cubicBezTo>
                  <a:lnTo>
                    <a:pt x="3013" y="24317"/>
                  </a:lnTo>
                  <a:cubicBezTo>
                    <a:pt x="3004" y="24318"/>
                    <a:pt x="2994" y="24318"/>
                    <a:pt x="2985" y="24318"/>
                  </a:cubicBezTo>
                  <a:cubicBezTo>
                    <a:pt x="2862" y="24318"/>
                    <a:pt x="2735" y="24248"/>
                    <a:pt x="2680" y="24127"/>
                  </a:cubicBezTo>
                  <a:lnTo>
                    <a:pt x="715" y="19709"/>
                  </a:lnTo>
                  <a:cubicBezTo>
                    <a:pt x="680" y="19602"/>
                    <a:pt x="692" y="19471"/>
                    <a:pt x="751" y="19376"/>
                  </a:cubicBezTo>
                  <a:lnTo>
                    <a:pt x="7716" y="9196"/>
                  </a:lnTo>
                  <a:cubicBezTo>
                    <a:pt x="7740" y="9137"/>
                    <a:pt x="7788" y="9113"/>
                    <a:pt x="7847" y="9077"/>
                  </a:cubicBezTo>
                  <a:lnTo>
                    <a:pt x="27207" y="659"/>
                  </a:lnTo>
                  <a:cubicBezTo>
                    <a:pt x="27251" y="633"/>
                    <a:pt x="27296" y="619"/>
                    <a:pt x="27341" y="619"/>
                  </a:cubicBezTo>
                  <a:close/>
                  <a:moveTo>
                    <a:pt x="27315" y="0"/>
                  </a:moveTo>
                  <a:cubicBezTo>
                    <a:pt x="27193" y="0"/>
                    <a:pt x="27072" y="27"/>
                    <a:pt x="26957" y="76"/>
                  </a:cubicBezTo>
                  <a:lnTo>
                    <a:pt x="7597" y="8494"/>
                  </a:lnTo>
                  <a:cubicBezTo>
                    <a:pt x="7430" y="8553"/>
                    <a:pt x="7299" y="8672"/>
                    <a:pt x="7192" y="8827"/>
                  </a:cubicBezTo>
                  <a:lnTo>
                    <a:pt x="227" y="19007"/>
                  </a:lnTo>
                  <a:cubicBezTo>
                    <a:pt x="37" y="19269"/>
                    <a:pt x="1" y="19614"/>
                    <a:pt x="144" y="19912"/>
                  </a:cubicBezTo>
                  <a:lnTo>
                    <a:pt x="2108" y="24329"/>
                  </a:lnTo>
                  <a:cubicBezTo>
                    <a:pt x="2256" y="24669"/>
                    <a:pt x="2608" y="24890"/>
                    <a:pt x="2980" y="24890"/>
                  </a:cubicBezTo>
                  <a:cubicBezTo>
                    <a:pt x="2999" y="24890"/>
                    <a:pt x="3018" y="24890"/>
                    <a:pt x="3037" y="24889"/>
                  </a:cubicBezTo>
                  <a:lnTo>
                    <a:pt x="6395" y="24615"/>
                  </a:lnTo>
                  <a:cubicBezTo>
                    <a:pt x="6526" y="24615"/>
                    <a:pt x="6657" y="24686"/>
                    <a:pt x="6716" y="24829"/>
                  </a:cubicBezTo>
                  <a:cubicBezTo>
                    <a:pt x="7014" y="25496"/>
                    <a:pt x="7704" y="26734"/>
                    <a:pt x="8990" y="27365"/>
                  </a:cubicBezTo>
                  <a:cubicBezTo>
                    <a:pt x="10419" y="28079"/>
                    <a:pt x="10657" y="28651"/>
                    <a:pt x="10693" y="28710"/>
                  </a:cubicBezTo>
                  <a:cubicBezTo>
                    <a:pt x="10705" y="28770"/>
                    <a:pt x="10740" y="28818"/>
                    <a:pt x="10764" y="28877"/>
                  </a:cubicBezTo>
                  <a:lnTo>
                    <a:pt x="11764" y="30449"/>
                  </a:lnTo>
                  <a:cubicBezTo>
                    <a:pt x="11812" y="30520"/>
                    <a:pt x="11871" y="30580"/>
                    <a:pt x="11931" y="30639"/>
                  </a:cubicBezTo>
                  <a:lnTo>
                    <a:pt x="13741" y="32306"/>
                  </a:lnTo>
                  <a:cubicBezTo>
                    <a:pt x="13836" y="32401"/>
                    <a:pt x="13872" y="32532"/>
                    <a:pt x="13836" y="32651"/>
                  </a:cubicBezTo>
                  <a:lnTo>
                    <a:pt x="12884" y="35497"/>
                  </a:lnTo>
                  <a:cubicBezTo>
                    <a:pt x="12872" y="35533"/>
                    <a:pt x="12848" y="35557"/>
                    <a:pt x="12848" y="35592"/>
                  </a:cubicBezTo>
                  <a:lnTo>
                    <a:pt x="12383" y="37700"/>
                  </a:lnTo>
                  <a:cubicBezTo>
                    <a:pt x="12372" y="37819"/>
                    <a:pt x="12360" y="37950"/>
                    <a:pt x="12383" y="38069"/>
                  </a:cubicBezTo>
                  <a:cubicBezTo>
                    <a:pt x="12514" y="38724"/>
                    <a:pt x="13324" y="42093"/>
                    <a:pt x="17039" y="43641"/>
                  </a:cubicBezTo>
                  <a:cubicBezTo>
                    <a:pt x="17134" y="43688"/>
                    <a:pt x="17229" y="43772"/>
                    <a:pt x="17241" y="43879"/>
                  </a:cubicBezTo>
                  <a:lnTo>
                    <a:pt x="17575" y="45427"/>
                  </a:lnTo>
                  <a:cubicBezTo>
                    <a:pt x="17586" y="45451"/>
                    <a:pt x="17813" y="46201"/>
                    <a:pt x="18551" y="46475"/>
                  </a:cubicBezTo>
                  <a:cubicBezTo>
                    <a:pt x="18706" y="46546"/>
                    <a:pt x="18789" y="46665"/>
                    <a:pt x="18789" y="46808"/>
                  </a:cubicBezTo>
                  <a:lnTo>
                    <a:pt x="18622" y="50713"/>
                  </a:lnTo>
                  <a:lnTo>
                    <a:pt x="18622" y="50808"/>
                  </a:lnTo>
                  <a:cubicBezTo>
                    <a:pt x="18634" y="51023"/>
                    <a:pt x="18741" y="52106"/>
                    <a:pt x="19420" y="52737"/>
                  </a:cubicBezTo>
                  <a:cubicBezTo>
                    <a:pt x="19491" y="52797"/>
                    <a:pt x="19515" y="52868"/>
                    <a:pt x="19515" y="52951"/>
                  </a:cubicBezTo>
                  <a:cubicBezTo>
                    <a:pt x="19515" y="53606"/>
                    <a:pt x="19634" y="55261"/>
                    <a:pt x="20456" y="56285"/>
                  </a:cubicBezTo>
                  <a:lnTo>
                    <a:pt x="23492" y="60441"/>
                  </a:lnTo>
                  <a:cubicBezTo>
                    <a:pt x="23623" y="60619"/>
                    <a:pt x="23802" y="60738"/>
                    <a:pt x="24016" y="60798"/>
                  </a:cubicBezTo>
                  <a:lnTo>
                    <a:pt x="25314" y="61143"/>
                  </a:lnTo>
                  <a:cubicBezTo>
                    <a:pt x="25385" y="61155"/>
                    <a:pt x="25468" y="61167"/>
                    <a:pt x="25552" y="61167"/>
                  </a:cubicBezTo>
                  <a:cubicBezTo>
                    <a:pt x="25921" y="61167"/>
                    <a:pt x="26278" y="60952"/>
                    <a:pt x="26421" y="60595"/>
                  </a:cubicBezTo>
                  <a:cubicBezTo>
                    <a:pt x="26576" y="60250"/>
                    <a:pt x="26504" y="59845"/>
                    <a:pt x="26242" y="59583"/>
                  </a:cubicBezTo>
                  <a:lnTo>
                    <a:pt x="25147" y="58393"/>
                  </a:lnTo>
                  <a:cubicBezTo>
                    <a:pt x="25087" y="58309"/>
                    <a:pt x="25052" y="58238"/>
                    <a:pt x="25052" y="58155"/>
                  </a:cubicBezTo>
                  <a:lnTo>
                    <a:pt x="25099" y="56702"/>
                  </a:lnTo>
                  <a:lnTo>
                    <a:pt x="25230" y="55499"/>
                  </a:lnTo>
                  <a:cubicBezTo>
                    <a:pt x="25254" y="55428"/>
                    <a:pt x="25290" y="55357"/>
                    <a:pt x="25349" y="55297"/>
                  </a:cubicBezTo>
                  <a:lnTo>
                    <a:pt x="27588" y="53356"/>
                  </a:lnTo>
                  <a:cubicBezTo>
                    <a:pt x="27719" y="53249"/>
                    <a:pt x="27814" y="53118"/>
                    <a:pt x="27873" y="52951"/>
                  </a:cubicBezTo>
                  <a:lnTo>
                    <a:pt x="29636" y="47856"/>
                  </a:lnTo>
                  <a:cubicBezTo>
                    <a:pt x="29659" y="47772"/>
                    <a:pt x="29719" y="47713"/>
                    <a:pt x="29778" y="47677"/>
                  </a:cubicBezTo>
                  <a:lnTo>
                    <a:pt x="32362" y="46046"/>
                  </a:lnTo>
                  <a:cubicBezTo>
                    <a:pt x="32517" y="45963"/>
                    <a:pt x="32636" y="45843"/>
                    <a:pt x="32707" y="45689"/>
                  </a:cubicBezTo>
                  <a:cubicBezTo>
                    <a:pt x="32993" y="45177"/>
                    <a:pt x="33624" y="43700"/>
                    <a:pt x="33719" y="41486"/>
                  </a:cubicBezTo>
                  <a:cubicBezTo>
                    <a:pt x="33719" y="41391"/>
                    <a:pt x="33743" y="41319"/>
                    <a:pt x="33803" y="41260"/>
                  </a:cubicBezTo>
                  <a:cubicBezTo>
                    <a:pt x="34243" y="40795"/>
                    <a:pt x="35232" y="39581"/>
                    <a:pt x="35136" y="38033"/>
                  </a:cubicBezTo>
                  <a:cubicBezTo>
                    <a:pt x="35112" y="37652"/>
                    <a:pt x="34862" y="37331"/>
                    <a:pt x="34505" y="37211"/>
                  </a:cubicBezTo>
                  <a:lnTo>
                    <a:pt x="30279" y="35747"/>
                  </a:lnTo>
                  <a:cubicBezTo>
                    <a:pt x="30219" y="35735"/>
                    <a:pt x="30171" y="35687"/>
                    <a:pt x="30136" y="35652"/>
                  </a:cubicBezTo>
                  <a:lnTo>
                    <a:pt x="28731" y="33842"/>
                  </a:lnTo>
                  <a:cubicBezTo>
                    <a:pt x="28719" y="33830"/>
                    <a:pt x="28719" y="33806"/>
                    <a:pt x="28707" y="33782"/>
                  </a:cubicBezTo>
                  <a:lnTo>
                    <a:pt x="28004" y="32354"/>
                  </a:lnTo>
                  <a:cubicBezTo>
                    <a:pt x="27885" y="32104"/>
                    <a:pt x="27647" y="31925"/>
                    <a:pt x="27373" y="31854"/>
                  </a:cubicBezTo>
                  <a:lnTo>
                    <a:pt x="23063" y="30794"/>
                  </a:lnTo>
                  <a:cubicBezTo>
                    <a:pt x="23004" y="30782"/>
                    <a:pt x="22956" y="30746"/>
                    <a:pt x="22909" y="30723"/>
                  </a:cubicBezTo>
                  <a:lnTo>
                    <a:pt x="21897" y="29818"/>
                  </a:lnTo>
                  <a:cubicBezTo>
                    <a:pt x="21742" y="29675"/>
                    <a:pt x="21527" y="29591"/>
                    <a:pt x="21301" y="29580"/>
                  </a:cubicBezTo>
                  <a:lnTo>
                    <a:pt x="19206" y="29484"/>
                  </a:lnTo>
                  <a:cubicBezTo>
                    <a:pt x="19146" y="29484"/>
                    <a:pt x="19087" y="29472"/>
                    <a:pt x="19027" y="29425"/>
                  </a:cubicBezTo>
                  <a:lnTo>
                    <a:pt x="18908" y="29341"/>
                  </a:lnTo>
                  <a:cubicBezTo>
                    <a:pt x="18825" y="29282"/>
                    <a:pt x="18777" y="29187"/>
                    <a:pt x="18777" y="29080"/>
                  </a:cubicBezTo>
                  <a:cubicBezTo>
                    <a:pt x="18765" y="28984"/>
                    <a:pt x="18801" y="28877"/>
                    <a:pt x="18896" y="28818"/>
                  </a:cubicBezTo>
                  <a:lnTo>
                    <a:pt x="19063" y="28687"/>
                  </a:lnTo>
                  <a:cubicBezTo>
                    <a:pt x="19182" y="28591"/>
                    <a:pt x="19206" y="28448"/>
                    <a:pt x="19146" y="28306"/>
                  </a:cubicBezTo>
                  <a:cubicBezTo>
                    <a:pt x="19097" y="28207"/>
                    <a:pt x="18991" y="28142"/>
                    <a:pt x="18876" y="28142"/>
                  </a:cubicBezTo>
                  <a:cubicBezTo>
                    <a:pt x="18851" y="28142"/>
                    <a:pt x="18826" y="28145"/>
                    <a:pt x="18801" y="28151"/>
                  </a:cubicBezTo>
                  <a:lnTo>
                    <a:pt x="17896" y="28341"/>
                  </a:lnTo>
                  <a:cubicBezTo>
                    <a:pt x="17729" y="28389"/>
                    <a:pt x="17586" y="28460"/>
                    <a:pt x="17467" y="28568"/>
                  </a:cubicBezTo>
                  <a:lnTo>
                    <a:pt x="15991" y="29889"/>
                  </a:lnTo>
                  <a:cubicBezTo>
                    <a:pt x="15943" y="29949"/>
                    <a:pt x="15872" y="29972"/>
                    <a:pt x="15801" y="29972"/>
                  </a:cubicBezTo>
                  <a:lnTo>
                    <a:pt x="14384" y="30080"/>
                  </a:lnTo>
                  <a:lnTo>
                    <a:pt x="14300" y="30080"/>
                  </a:lnTo>
                  <a:lnTo>
                    <a:pt x="13265" y="29413"/>
                  </a:lnTo>
                  <a:cubicBezTo>
                    <a:pt x="13253" y="29401"/>
                    <a:pt x="13229" y="29401"/>
                    <a:pt x="13193" y="29377"/>
                  </a:cubicBezTo>
                  <a:cubicBezTo>
                    <a:pt x="13086" y="29341"/>
                    <a:pt x="13003" y="29246"/>
                    <a:pt x="12967" y="29127"/>
                  </a:cubicBezTo>
                  <a:cubicBezTo>
                    <a:pt x="12967" y="29115"/>
                    <a:pt x="12955" y="29103"/>
                    <a:pt x="12955" y="29080"/>
                  </a:cubicBezTo>
                  <a:lnTo>
                    <a:pt x="12038" y="26579"/>
                  </a:lnTo>
                  <a:cubicBezTo>
                    <a:pt x="12014" y="26520"/>
                    <a:pt x="12038" y="26448"/>
                    <a:pt x="12062" y="26389"/>
                  </a:cubicBezTo>
                  <a:lnTo>
                    <a:pt x="12788" y="24948"/>
                  </a:lnTo>
                  <a:cubicBezTo>
                    <a:pt x="12907" y="24710"/>
                    <a:pt x="12931" y="24424"/>
                    <a:pt x="12824" y="24174"/>
                  </a:cubicBezTo>
                  <a:lnTo>
                    <a:pt x="12455" y="23234"/>
                  </a:lnTo>
                  <a:cubicBezTo>
                    <a:pt x="12300" y="22862"/>
                    <a:pt x="11940" y="22634"/>
                    <a:pt x="11559" y="22634"/>
                  </a:cubicBezTo>
                  <a:cubicBezTo>
                    <a:pt x="11501" y="22634"/>
                    <a:pt x="11442" y="22639"/>
                    <a:pt x="11383" y="22650"/>
                  </a:cubicBezTo>
                  <a:lnTo>
                    <a:pt x="10086" y="22924"/>
                  </a:lnTo>
                  <a:cubicBezTo>
                    <a:pt x="10064" y="22929"/>
                    <a:pt x="10041" y="22931"/>
                    <a:pt x="10019" y="22931"/>
                  </a:cubicBezTo>
                  <a:cubicBezTo>
                    <a:pt x="9932" y="22931"/>
                    <a:pt x="9845" y="22895"/>
                    <a:pt x="9788" y="22829"/>
                  </a:cubicBezTo>
                  <a:cubicBezTo>
                    <a:pt x="9716" y="22757"/>
                    <a:pt x="9669" y="22638"/>
                    <a:pt x="9693" y="22531"/>
                  </a:cubicBezTo>
                  <a:lnTo>
                    <a:pt x="9907" y="21555"/>
                  </a:lnTo>
                  <a:cubicBezTo>
                    <a:pt x="9919" y="21448"/>
                    <a:pt x="9990" y="21364"/>
                    <a:pt x="10097" y="21317"/>
                  </a:cubicBezTo>
                  <a:lnTo>
                    <a:pt x="11645" y="20686"/>
                  </a:lnTo>
                  <a:cubicBezTo>
                    <a:pt x="11675" y="20674"/>
                    <a:pt x="11714" y="20668"/>
                    <a:pt x="11754" y="20668"/>
                  </a:cubicBezTo>
                  <a:cubicBezTo>
                    <a:pt x="11794" y="20668"/>
                    <a:pt x="11836" y="20674"/>
                    <a:pt x="11871" y="20686"/>
                  </a:cubicBezTo>
                  <a:lnTo>
                    <a:pt x="15455" y="21912"/>
                  </a:lnTo>
                  <a:lnTo>
                    <a:pt x="16324" y="22293"/>
                  </a:lnTo>
                  <a:cubicBezTo>
                    <a:pt x="16445" y="22349"/>
                    <a:pt x="16574" y="22376"/>
                    <a:pt x="16702" y="22376"/>
                  </a:cubicBezTo>
                  <a:cubicBezTo>
                    <a:pt x="16979" y="22376"/>
                    <a:pt x="17253" y="22251"/>
                    <a:pt x="17432" y="22031"/>
                  </a:cubicBezTo>
                  <a:lnTo>
                    <a:pt x="17944" y="21400"/>
                  </a:lnTo>
                  <a:cubicBezTo>
                    <a:pt x="18134" y="21162"/>
                    <a:pt x="18194" y="20852"/>
                    <a:pt x="18122" y="20555"/>
                  </a:cubicBezTo>
                  <a:lnTo>
                    <a:pt x="17229" y="17269"/>
                  </a:lnTo>
                  <a:cubicBezTo>
                    <a:pt x="17194" y="17173"/>
                    <a:pt x="17217" y="17078"/>
                    <a:pt x="17277" y="16995"/>
                  </a:cubicBezTo>
                  <a:lnTo>
                    <a:pt x="18468" y="15256"/>
                  </a:lnTo>
                  <a:lnTo>
                    <a:pt x="20527" y="12196"/>
                  </a:lnTo>
                  <a:cubicBezTo>
                    <a:pt x="20575" y="12113"/>
                    <a:pt x="20646" y="12077"/>
                    <a:pt x="20742" y="12054"/>
                  </a:cubicBezTo>
                  <a:lnTo>
                    <a:pt x="29695" y="10172"/>
                  </a:lnTo>
                  <a:cubicBezTo>
                    <a:pt x="29898" y="10125"/>
                    <a:pt x="30052" y="10030"/>
                    <a:pt x="30195" y="9899"/>
                  </a:cubicBezTo>
                  <a:lnTo>
                    <a:pt x="31838" y="8136"/>
                  </a:lnTo>
                  <a:cubicBezTo>
                    <a:pt x="31862" y="8136"/>
                    <a:pt x="31874" y="8125"/>
                    <a:pt x="31886" y="8113"/>
                  </a:cubicBezTo>
                  <a:lnTo>
                    <a:pt x="33588" y="6851"/>
                  </a:lnTo>
                  <a:cubicBezTo>
                    <a:pt x="33612" y="6827"/>
                    <a:pt x="33624" y="6815"/>
                    <a:pt x="33660" y="6803"/>
                  </a:cubicBezTo>
                  <a:lnTo>
                    <a:pt x="35803" y="5934"/>
                  </a:lnTo>
                  <a:cubicBezTo>
                    <a:pt x="36089" y="5815"/>
                    <a:pt x="36291" y="5565"/>
                    <a:pt x="36363" y="5267"/>
                  </a:cubicBezTo>
                  <a:lnTo>
                    <a:pt x="36982" y="2541"/>
                  </a:lnTo>
                  <a:cubicBezTo>
                    <a:pt x="37041" y="2291"/>
                    <a:pt x="36994" y="2029"/>
                    <a:pt x="36839" y="1814"/>
                  </a:cubicBezTo>
                  <a:cubicBezTo>
                    <a:pt x="36708" y="1612"/>
                    <a:pt x="36470" y="1457"/>
                    <a:pt x="36220" y="1409"/>
                  </a:cubicBezTo>
                  <a:lnTo>
                    <a:pt x="27481" y="16"/>
                  </a:lnTo>
                  <a:cubicBezTo>
                    <a:pt x="27425" y="5"/>
                    <a:pt x="27370" y="0"/>
                    <a:pt x="273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1"/>
          <p:cNvGrpSpPr/>
          <p:nvPr/>
        </p:nvGrpSpPr>
        <p:grpSpPr>
          <a:xfrm>
            <a:off x="6981011" y="1736299"/>
            <a:ext cx="3317106" cy="2634668"/>
            <a:chOff x="3275400" y="1702825"/>
            <a:chExt cx="1966625" cy="1562025"/>
          </a:xfrm>
        </p:grpSpPr>
        <p:sp>
          <p:nvSpPr>
            <p:cNvPr id="191" name="Google Shape;191;p31"/>
            <p:cNvSpPr/>
            <p:nvPr/>
          </p:nvSpPr>
          <p:spPr>
            <a:xfrm>
              <a:off x="3420000" y="1702825"/>
              <a:ext cx="1599675" cy="1562025"/>
            </a:xfrm>
            <a:custGeom>
              <a:avLst/>
              <a:gdLst/>
              <a:ahLst/>
              <a:cxnLst/>
              <a:rect l="l" t="t" r="r" b="b"/>
              <a:pathLst>
                <a:path w="63987" h="62481" extrusionOk="0">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1"/>
            <p:cNvSpPr/>
            <p:nvPr/>
          </p:nvSpPr>
          <p:spPr>
            <a:xfrm>
              <a:off x="3584700" y="2761450"/>
              <a:ext cx="577725" cy="51075"/>
            </a:xfrm>
            <a:custGeom>
              <a:avLst/>
              <a:gdLst/>
              <a:ahLst/>
              <a:cxnLst/>
              <a:rect l="l" t="t" r="r" b="b"/>
              <a:pathLst>
                <a:path w="23109" h="2043" extrusionOk="0">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1"/>
            <p:cNvSpPr/>
            <p:nvPr/>
          </p:nvSpPr>
          <p:spPr>
            <a:xfrm>
              <a:off x="4170400" y="2793300"/>
              <a:ext cx="22100" cy="12600"/>
            </a:xfrm>
            <a:custGeom>
              <a:avLst/>
              <a:gdLst/>
              <a:ahLst/>
              <a:cxnLst/>
              <a:rect l="l" t="t" r="r" b="b"/>
              <a:pathLst>
                <a:path w="884" h="504" extrusionOk="0">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1"/>
            <p:cNvSpPr/>
            <p:nvPr/>
          </p:nvSpPr>
          <p:spPr>
            <a:xfrm>
              <a:off x="4802975" y="3135050"/>
              <a:ext cx="2400" cy="1800"/>
            </a:xfrm>
            <a:custGeom>
              <a:avLst/>
              <a:gdLst/>
              <a:ahLst/>
              <a:cxnLst/>
              <a:rect l="l" t="t" r="r" b="b"/>
              <a:pathLst>
                <a:path w="96" h="72" extrusionOk="0">
                  <a:moveTo>
                    <a:pt x="48" y="0"/>
                  </a:moveTo>
                  <a:cubicBezTo>
                    <a:pt x="0" y="12"/>
                    <a:pt x="0" y="71"/>
                    <a:pt x="48" y="71"/>
                  </a:cubicBezTo>
                  <a:cubicBezTo>
                    <a:pt x="96" y="71"/>
                    <a:pt x="96"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1"/>
            <p:cNvSpPr/>
            <p:nvPr/>
          </p:nvSpPr>
          <p:spPr>
            <a:xfrm>
              <a:off x="4680025" y="2817150"/>
              <a:ext cx="5700" cy="4775"/>
            </a:xfrm>
            <a:custGeom>
              <a:avLst/>
              <a:gdLst/>
              <a:ahLst/>
              <a:cxnLst/>
              <a:rect l="l" t="t" r="r" b="b"/>
              <a:pathLst>
                <a:path w="228" h="191" extrusionOk="0">
                  <a:moveTo>
                    <a:pt x="108" y="0"/>
                  </a:moveTo>
                  <a:cubicBezTo>
                    <a:pt x="1" y="12"/>
                    <a:pt x="1" y="191"/>
                    <a:pt x="108" y="191"/>
                  </a:cubicBezTo>
                  <a:cubicBezTo>
                    <a:pt x="227" y="191"/>
                    <a:pt x="227"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a:off x="4280400" y="2872400"/>
              <a:ext cx="21825" cy="48850"/>
            </a:xfrm>
            <a:custGeom>
              <a:avLst/>
              <a:gdLst/>
              <a:ahLst/>
              <a:cxnLst/>
              <a:rect l="l" t="t" r="r" b="b"/>
              <a:pathLst>
                <a:path w="873" h="1954" extrusionOk="0">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p:nvPr/>
          </p:nvSpPr>
          <p:spPr>
            <a:xfrm>
              <a:off x="4710100" y="2747200"/>
              <a:ext cx="13425" cy="10425"/>
            </a:xfrm>
            <a:custGeom>
              <a:avLst/>
              <a:gdLst/>
              <a:ahLst/>
              <a:cxnLst/>
              <a:rect l="l" t="t" r="r" b="b"/>
              <a:pathLst>
                <a:path w="537" h="417" extrusionOk="0">
                  <a:moveTo>
                    <a:pt x="262" y="0"/>
                  </a:moveTo>
                  <a:cubicBezTo>
                    <a:pt x="1" y="0"/>
                    <a:pt x="1" y="417"/>
                    <a:pt x="262" y="417"/>
                  </a:cubicBezTo>
                  <a:cubicBezTo>
                    <a:pt x="536" y="417"/>
                    <a:pt x="536"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1"/>
            <p:cNvSpPr/>
            <p:nvPr/>
          </p:nvSpPr>
          <p:spPr>
            <a:xfrm>
              <a:off x="3963375" y="1930425"/>
              <a:ext cx="21775" cy="51650"/>
            </a:xfrm>
            <a:custGeom>
              <a:avLst/>
              <a:gdLst/>
              <a:ahLst/>
              <a:cxnLst/>
              <a:rect l="l" t="t" r="r" b="b"/>
              <a:pathLst>
                <a:path w="871" h="2066" extrusionOk="0">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1"/>
            <p:cNvSpPr/>
            <p:nvPr/>
          </p:nvSpPr>
          <p:spPr>
            <a:xfrm>
              <a:off x="3990425" y="1905225"/>
              <a:ext cx="19450" cy="42700"/>
            </a:xfrm>
            <a:custGeom>
              <a:avLst/>
              <a:gdLst/>
              <a:ahLst/>
              <a:cxnLst/>
              <a:rect l="l" t="t" r="r" b="b"/>
              <a:pathLst>
                <a:path w="778" h="1708" extrusionOk="0">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1"/>
            <p:cNvSpPr/>
            <p:nvPr/>
          </p:nvSpPr>
          <p:spPr>
            <a:xfrm>
              <a:off x="3958525" y="2306950"/>
              <a:ext cx="5975" cy="5100"/>
            </a:xfrm>
            <a:custGeom>
              <a:avLst/>
              <a:gdLst/>
              <a:ahLst/>
              <a:cxnLst/>
              <a:rect l="l" t="t" r="r" b="b"/>
              <a:pathLst>
                <a:path w="239" h="204" extrusionOk="0">
                  <a:moveTo>
                    <a:pt x="119" y="1"/>
                  </a:moveTo>
                  <a:cubicBezTo>
                    <a:pt x="0" y="1"/>
                    <a:pt x="0" y="203"/>
                    <a:pt x="119" y="203"/>
                  </a:cubicBezTo>
                  <a:cubicBezTo>
                    <a:pt x="238" y="203"/>
                    <a:pt x="238" y="1"/>
                    <a:pt x="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1"/>
            <p:cNvSpPr/>
            <p:nvPr/>
          </p:nvSpPr>
          <p:spPr>
            <a:xfrm>
              <a:off x="4028125" y="1867250"/>
              <a:ext cx="87800" cy="113250"/>
            </a:xfrm>
            <a:custGeom>
              <a:avLst/>
              <a:gdLst/>
              <a:ahLst/>
              <a:cxnLst/>
              <a:rect l="l" t="t" r="r" b="b"/>
              <a:pathLst>
                <a:path w="3512" h="4530" extrusionOk="0">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1"/>
            <p:cNvSpPr/>
            <p:nvPr/>
          </p:nvSpPr>
          <p:spPr>
            <a:xfrm>
              <a:off x="3896000" y="2230750"/>
              <a:ext cx="2125" cy="1825"/>
            </a:xfrm>
            <a:custGeom>
              <a:avLst/>
              <a:gdLst/>
              <a:ahLst/>
              <a:cxnLst/>
              <a:rect l="l" t="t" r="r" b="b"/>
              <a:pathLst>
                <a:path w="85" h="73" extrusionOk="0">
                  <a:moveTo>
                    <a:pt x="49" y="1"/>
                  </a:moveTo>
                  <a:cubicBezTo>
                    <a:pt x="1" y="1"/>
                    <a:pt x="1" y="72"/>
                    <a:pt x="49" y="72"/>
                  </a:cubicBezTo>
                  <a:cubicBezTo>
                    <a:pt x="84" y="72"/>
                    <a:pt x="84" y="1"/>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1"/>
            <p:cNvSpPr/>
            <p:nvPr/>
          </p:nvSpPr>
          <p:spPr>
            <a:xfrm>
              <a:off x="3423025" y="3226125"/>
              <a:ext cx="436100" cy="19075"/>
            </a:xfrm>
            <a:custGeom>
              <a:avLst/>
              <a:gdLst/>
              <a:ahLst/>
              <a:cxnLst/>
              <a:rect l="l" t="t" r="r" b="b"/>
              <a:pathLst>
                <a:path w="17444" h="763" extrusionOk="0">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1"/>
            <p:cNvSpPr/>
            <p:nvPr/>
          </p:nvSpPr>
          <p:spPr>
            <a:xfrm>
              <a:off x="4103175" y="3221950"/>
              <a:ext cx="1064150" cy="25625"/>
            </a:xfrm>
            <a:custGeom>
              <a:avLst/>
              <a:gdLst/>
              <a:ahLst/>
              <a:cxnLst/>
              <a:rect l="l" t="t" r="r" b="b"/>
              <a:pathLst>
                <a:path w="42566" h="1025" extrusionOk="0">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4391300" y="3197250"/>
              <a:ext cx="786450" cy="23825"/>
            </a:xfrm>
            <a:custGeom>
              <a:avLst/>
              <a:gdLst/>
              <a:ahLst/>
              <a:cxnLst/>
              <a:rect l="l" t="t" r="r" b="b"/>
              <a:pathLst>
                <a:path w="31458" h="953" extrusionOk="0">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3401900" y="3199925"/>
              <a:ext cx="395025" cy="17875"/>
            </a:xfrm>
            <a:custGeom>
              <a:avLst/>
              <a:gdLst/>
              <a:ahLst/>
              <a:cxnLst/>
              <a:rect l="l" t="t" r="r" b="b"/>
              <a:pathLst>
                <a:path w="15801" h="715" extrusionOk="0">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p:nvPr/>
          </p:nvSpPr>
          <p:spPr>
            <a:xfrm>
              <a:off x="3381075" y="3174325"/>
              <a:ext cx="356300" cy="16400"/>
            </a:xfrm>
            <a:custGeom>
              <a:avLst/>
              <a:gdLst/>
              <a:ahLst/>
              <a:cxnLst/>
              <a:rect l="l" t="t" r="r" b="b"/>
              <a:pathLst>
                <a:path w="14252" h="656" extrusionOk="0">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
            <p:cNvSpPr/>
            <p:nvPr/>
          </p:nvSpPr>
          <p:spPr>
            <a:xfrm>
              <a:off x="4631825" y="3172250"/>
              <a:ext cx="556925" cy="20850"/>
            </a:xfrm>
            <a:custGeom>
              <a:avLst/>
              <a:gdLst/>
              <a:ahLst/>
              <a:cxnLst/>
              <a:rect l="l" t="t" r="r" b="b"/>
              <a:pathLst>
                <a:path w="22277" h="834" extrusionOk="0">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1"/>
            <p:cNvSpPr/>
            <p:nvPr/>
          </p:nvSpPr>
          <p:spPr>
            <a:xfrm>
              <a:off x="3359925" y="3148725"/>
              <a:ext cx="318825" cy="14925"/>
            </a:xfrm>
            <a:custGeom>
              <a:avLst/>
              <a:gdLst/>
              <a:ahLst/>
              <a:cxnLst/>
              <a:rect l="l" t="t" r="r" b="b"/>
              <a:pathLst>
                <a:path w="12753" h="597" extrusionOk="0">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4801475" y="3147550"/>
              <a:ext cx="398000" cy="16675"/>
            </a:xfrm>
            <a:custGeom>
              <a:avLst/>
              <a:gdLst/>
              <a:ahLst/>
              <a:cxnLst/>
              <a:rect l="l" t="t" r="r" b="b"/>
              <a:pathLst>
                <a:path w="15920" h="667" extrusionOk="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p:nvPr/>
          </p:nvSpPr>
          <p:spPr>
            <a:xfrm>
              <a:off x="3338500" y="3122525"/>
              <a:ext cx="286675" cy="14025"/>
            </a:xfrm>
            <a:custGeom>
              <a:avLst/>
              <a:gdLst/>
              <a:ahLst/>
              <a:cxnLst/>
              <a:rect l="l" t="t" r="r" b="b"/>
              <a:pathLst>
                <a:path w="11467" h="561" extrusionOk="0">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1"/>
            <p:cNvSpPr/>
            <p:nvPr/>
          </p:nvSpPr>
          <p:spPr>
            <a:xfrm>
              <a:off x="4933050" y="3123125"/>
              <a:ext cx="276850" cy="13425"/>
            </a:xfrm>
            <a:custGeom>
              <a:avLst/>
              <a:gdLst/>
              <a:ahLst/>
              <a:cxnLst/>
              <a:rect l="l" t="t" r="r" b="b"/>
              <a:pathLst>
                <a:path w="11074" h="537" extrusionOk="0">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p:nvPr/>
          </p:nvSpPr>
          <p:spPr>
            <a:xfrm>
              <a:off x="3317675" y="3096650"/>
              <a:ext cx="261350" cy="12525"/>
            </a:xfrm>
            <a:custGeom>
              <a:avLst/>
              <a:gdLst/>
              <a:ahLst/>
              <a:cxnLst/>
              <a:rect l="l" t="t" r="r" b="b"/>
              <a:pathLst>
                <a:path w="10454" h="501" extrusionOk="0">
                  <a:moveTo>
                    <a:pt x="9644" y="0"/>
                  </a:moveTo>
                  <a:cubicBezTo>
                    <a:pt x="6429" y="72"/>
                    <a:pt x="3215" y="131"/>
                    <a:pt x="0" y="250"/>
                  </a:cubicBezTo>
                  <a:cubicBezTo>
                    <a:pt x="3489" y="369"/>
                    <a:pt x="6965" y="441"/>
                    <a:pt x="10454" y="500"/>
                  </a:cubicBezTo>
                  <a:cubicBezTo>
                    <a:pt x="10180" y="345"/>
                    <a:pt x="9918" y="179"/>
                    <a:pt x="9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a:off x="4944950" y="3096350"/>
              <a:ext cx="275650" cy="13425"/>
            </a:xfrm>
            <a:custGeom>
              <a:avLst/>
              <a:gdLst/>
              <a:ahLst/>
              <a:cxnLst/>
              <a:rect l="l" t="t" r="r" b="b"/>
              <a:pathLst>
                <a:path w="11026" h="537" extrusionOk="0">
                  <a:moveTo>
                    <a:pt x="262" y="0"/>
                  </a:moveTo>
                  <a:cubicBezTo>
                    <a:pt x="179" y="191"/>
                    <a:pt x="84" y="369"/>
                    <a:pt x="1" y="536"/>
                  </a:cubicBezTo>
                  <a:cubicBezTo>
                    <a:pt x="3691" y="453"/>
                    <a:pt x="7359" y="381"/>
                    <a:pt x="11026" y="262"/>
                  </a:cubicBezTo>
                  <a:cubicBezTo>
                    <a:pt x="7442" y="143"/>
                    <a:pt x="3846" y="72"/>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p:nvPr/>
          </p:nvSpPr>
          <p:spPr>
            <a:xfrm>
              <a:off x="4957450" y="3069850"/>
              <a:ext cx="273875" cy="13425"/>
            </a:xfrm>
            <a:custGeom>
              <a:avLst/>
              <a:gdLst/>
              <a:ahLst/>
              <a:cxnLst/>
              <a:rect l="l" t="t" r="r" b="b"/>
              <a:pathLst>
                <a:path w="10955" h="537" extrusionOk="0">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p:nvPr/>
          </p:nvSpPr>
          <p:spPr>
            <a:xfrm>
              <a:off x="3296525" y="3070450"/>
              <a:ext cx="241425" cy="11925"/>
            </a:xfrm>
            <a:custGeom>
              <a:avLst/>
              <a:gdLst/>
              <a:ahLst/>
              <a:cxnLst/>
              <a:rect l="l" t="t" r="r" b="b"/>
              <a:pathLst>
                <a:path w="9657" h="477" extrusionOk="0">
                  <a:moveTo>
                    <a:pt x="8990" y="0"/>
                  </a:moveTo>
                  <a:cubicBezTo>
                    <a:pt x="6001" y="84"/>
                    <a:pt x="2989" y="143"/>
                    <a:pt x="1" y="239"/>
                  </a:cubicBezTo>
                  <a:cubicBezTo>
                    <a:pt x="3215" y="358"/>
                    <a:pt x="6442" y="417"/>
                    <a:pt x="9657" y="477"/>
                  </a:cubicBezTo>
                  <a:cubicBezTo>
                    <a:pt x="9442" y="310"/>
                    <a:pt x="9216" y="167"/>
                    <a:pt x="8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1"/>
            <p:cNvSpPr/>
            <p:nvPr/>
          </p:nvSpPr>
          <p:spPr>
            <a:xfrm>
              <a:off x="3275400" y="3044550"/>
              <a:ext cx="226825" cy="11625"/>
            </a:xfrm>
            <a:custGeom>
              <a:avLst/>
              <a:gdLst/>
              <a:ahLst/>
              <a:cxnLst/>
              <a:rect l="l" t="t" r="r" b="b"/>
              <a:pathLst>
                <a:path w="9073" h="465" extrusionOk="0">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4967575" y="3043350"/>
              <a:ext cx="274450" cy="13425"/>
            </a:xfrm>
            <a:custGeom>
              <a:avLst/>
              <a:gdLst/>
              <a:ahLst/>
              <a:cxnLst/>
              <a:rect l="l" t="t" r="r" b="b"/>
              <a:pathLst>
                <a:path w="10978" h="537" extrusionOk="0">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p:nvPr/>
          </p:nvSpPr>
          <p:spPr>
            <a:xfrm>
              <a:off x="3519175" y="3043650"/>
              <a:ext cx="625" cy="475"/>
            </a:xfrm>
            <a:custGeom>
              <a:avLst/>
              <a:gdLst/>
              <a:ahLst/>
              <a:cxnLst/>
              <a:rect l="l" t="t" r="r" b="b"/>
              <a:pathLst>
                <a:path w="25" h="19" extrusionOk="0">
                  <a:moveTo>
                    <a:pt x="1" y="1"/>
                  </a:moveTo>
                  <a:cubicBezTo>
                    <a:pt x="7" y="13"/>
                    <a:pt x="13" y="19"/>
                    <a:pt x="17" y="19"/>
                  </a:cubicBezTo>
                  <a:cubicBezTo>
                    <a:pt x="21" y="19"/>
                    <a:pt x="24" y="13"/>
                    <a:pt x="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31"/>
          <p:cNvSpPr txBox="1">
            <a:spLocks noGrp="1"/>
          </p:cNvSpPr>
          <p:nvPr>
            <p:ph type="ctrTitle"/>
          </p:nvPr>
        </p:nvSpPr>
        <p:spPr>
          <a:xfrm>
            <a:off x="2339260" y="2116981"/>
            <a:ext cx="4687500" cy="1536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 sz="2800" b="0" dirty="0">
                <a:latin typeface="Livvic" pitchFamily="2" charset="77"/>
              </a:rPr>
            </a:br>
            <a:br>
              <a:rPr lang="en" sz="2800" b="0" dirty="0">
                <a:latin typeface="Livvic" pitchFamily="2" charset="77"/>
              </a:rPr>
            </a:br>
            <a:br>
              <a:rPr lang="en" sz="2800" b="0" dirty="0">
                <a:latin typeface="Livvic" pitchFamily="2" charset="77"/>
              </a:rPr>
            </a:br>
            <a:r>
              <a:rPr lang="en" sz="2800" b="0" dirty="0">
                <a:latin typeface="Livvic" pitchFamily="2" charset="77"/>
              </a:rPr>
              <a:t>Social Security Symposium</a:t>
            </a:r>
            <a:br>
              <a:rPr lang="en" sz="2800" b="0" dirty="0">
                <a:latin typeface="Livvic" pitchFamily="2" charset="77"/>
              </a:rPr>
            </a:br>
            <a:r>
              <a:rPr lang="en" sz="2800" b="0" dirty="0">
                <a:latin typeface="Livvic" pitchFamily="2" charset="77"/>
              </a:rPr>
              <a:t>Friday, 10 November 2023</a:t>
            </a:r>
            <a:br>
              <a:rPr lang="en" sz="2800" dirty="0">
                <a:latin typeface="Garamond" panose="02020404030301010803" pitchFamily="18" charset="0"/>
              </a:rPr>
            </a:br>
            <a:br>
              <a:rPr lang="en" sz="3600" dirty="0">
                <a:latin typeface="Garamond" panose="02020404030301010803" pitchFamily="18" charset="0"/>
              </a:rPr>
            </a:br>
            <a:r>
              <a:rPr lang="en" sz="2400" b="0" dirty="0">
                <a:solidFill>
                  <a:srgbClr val="FF0000"/>
                </a:solidFill>
                <a:latin typeface="Livvic" pitchFamily="2" charset="77"/>
              </a:rPr>
              <a:t>Rethinking Social Security </a:t>
            </a:r>
            <a:br>
              <a:rPr lang="en" sz="2400" b="0" dirty="0">
                <a:solidFill>
                  <a:srgbClr val="FF0000"/>
                </a:solidFill>
                <a:latin typeface="Livvic" pitchFamily="2" charset="77"/>
              </a:rPr>
            </a:br>
            <a:r>
              <a:rPr lang="en" sz="2400" u="sng" dirty="0">
                <a:solidFill>
                  <a:srgbClr val="FF0000"/>
                </a:solidFill>
                <a:latin typeface="Livvic" pitchFamily="2" charset="77"/>
              </a:rPr>
              <a:t>in Context, </a:t>
            </a:r>
            <a:r>
              <a:rPr lang="en" sz="2400" b="0" dirty="0">
                <a:solidFill>
                  <a:srgbClr val="FF0000"/>
                </a:solidFill>
                <a:latin typeface="Livvic" pitchFamily="2" charset="77"/>
              </a:rPr>
              <a:t>For Our Troubled Times</a:t>
            </a:r>
            <a:endParaRPr sz="2400" b="0" dirty="0">
              <a:solidFill>
                <a:srgbClr val="FF0000"/>
              </a:solidFill>
              <a:latin typeface="Livvic" pitchFamily="2" charset="77"/>
            </a:endParaRPr>
          </a:p>
        </p:txBody>
      </p:sp>
      <p:sp>
        <p:nvSpPr>
          <p:cNvPr id="221" name="Google Shape;221;p31"/>
          <p:cNvSpPr txBox="1">
            <a:spLocks noGrp="1"/>
          </p:cNvSpPr>
          <p:nvPr>
            <p:ph type="subTitle" idx="1"/>
          </p:nvPr>
        </p:nvSpPr>
        <p:spPr>
          <a:xfrm>
            <a:off x="2991254" y="3828405"/>
            <a:ext cx="2791800" cy="65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Dr Pedro Mzileni</a:t>
            </a:r>
          </a:p>
          <a:p>
            <a:pPr marL="0" lvl="0" indent="0" algn="ctr" rtl="0">
              <a:spcBef>
                <a:spcPts val="0"/>
              </a:spcBef>
              <a:spcAft>
                <a:spcPts val="0"/>
              </a:spcAft>
              <a:buNone/>
            </a:pPr>
            <a:r>
              <a:rPr lang="en" dirty="0"/>
              <a:t>Lecturer, Sociology</a:t>
            </a:r>
          </a:p>
          <a:p>
            <a:pPr marL="0" lvl="0" indent="0" algn="ctr" rtl="0">
              <a:spcBef>
                <a:spcPts val="0"/>
              </a:spcBef>
              <a:spcAft>
                <a:spcPts val="0"/>
              </a:spcAft>
              <a:buNone/>
            </a:pPr>
            <a:r>
              <a:rPr lang="en-ZA" dirty="0"/>
              <a:t>U</a:t>
            </a:r>
            <a:r>
              <a:rPr lang="en" dirty="0" err="1"/>
              <a:t>niversity</a:t>
            </a:r>
            <a:r>
              <a:rPr lang="en" dirty="0"/>
              <a:t> of the Free State</a:t>
            </a:r>
            <a:endParaRPr dirty="0"/>
          </a:p>
        </p:txBody>
      </p:sp>
      <p:grpSp>
        <p:nvGrpSpPr>
          <p:cNvPr id="222" name="Google Shape;222;p31"/>
          <p:cNvGrpSpPr/>
          <p:nvPr/>
        </p:nvGrpSpPr>
        <p:grpSpPr>
          <a:xfrm>
            <a:off x="3445899" y="4851655"/>
            <a:ext cx="2252199" cy="93989"/>
            <a:chOff x="3445893" y="4053330"/>
            <a:chExt cx="2252199" cy="93989"/>
          </a:xfrm>
        </p:grpSpPr>
        <p:sp>
          <p:nvSpPr>
            <p:cNvPr id="223" name="Google Shape;223;p31"/>
            <p:cNvSpPr/>
            <p:nvPr/>
          </p:nvSpPr>
          <p:spPr>
            <a:xfrm>
              <a:off x="3445893" y="408875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31"/>
            <p:cNvSpPr/>
            <p:nvPr/>
          </p:nvSpPr>
          <p:spPr>
            <a:xfrm>
              <a:off x="3445893" y="405333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25" name="Google Shape;225;p31"/>
          <p:cNvGrpSpPr/>
          <p:nvPr/>
        </p:nvGrpSpPr>
        <p:grpSpPr>
          <a:xfrm>
            <a:off x="3445900" y="738542"/>
            <a:ext cx="2252199" cy="93989"/>
            <a:chOff x="3445893" y="996180"/>
            <a:chExt cx="2252199" cy="93989"/>
          </a:xfrm>
        </p:grpSpPr>
        <p:sp>
          <p:nvSpPr>
            <p:cNvPr id="226" name="Google Shape;226;p31"/>
            <p:cNvSpPr/>
            <p:nvPr/>
          </p:nvSpPr>
          <p:spPr>
            <a:xfrm rot="10800000" flipH="1">
              <a:off x="3445893" y="99618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7" name="Google Shape;227;p31"/>
            <p:cNvSpPr/>
            <p:nvPr/>
          </p:nvSpPr>
          <p:spPr>
            <a:xfrm rot="10800000" flipH="1">
              <a:off x="3445893" y="103160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28" name="Google Shape;228;p31"/>
          <p:cNvGrpSpPr/>
          <p:nvPr/>
        </p:nvGrpSpPr>
        <p:grpSpPr>
          <a:xfrm>
            <a:off x="6904811" y="1736299"/>
            <a:ext cx="3317106" cy="2634668"/>
            <a:chOff x="3275400" y="1702825"/>
            <a:chExt cx="1966625" cy="1562025"/>
          </a:xfrm>
        </p:grpSpPr>
        <p:sp>
          <p:nvSpPr>
            <p:cNvPr id="229" name="Google Shape;229;p31"/>
            <p:cNvSpPr/>
            <p:nvPr/>
          </p:nvSpPr>
          <p:spPr>
            <a:xfrm>
              <a:off x="3420000" y="1702825"/>
              <a:ext cx="1599675" cy="1562025"/>
            </a:xfrm>
            <a:custGeom>
              <a:avLst/>
              <a:gdLst/>
              <a:ahLst/>
              <a:cxnLst/>
              <a:rect l="l" t="t" r="r" b="b"/>
              <a:pathLst>
                <a:path w="63987" h="62481" extrusionOk="0">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3584700" y="2761450"/>
              <a:ext cx="577725" cy="51075"/>
            </a:xfrm>
            <a:custGeom>
              <a:avLst/>
              <a:gdLst/>
              <a:ahLst/>
              <a:cxnLst/>
              <a:rect l="l" t="t" r="r" b="b"/>
              <a:pathLst>
                <a:path w="23109" h="2043" extrusionOk="0">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4170400" y="2793300"/>
              <a:ext cx="22100" cy="12600"/>
            </a:xfrm>
            <a:custGeom>
              <a:avLst/>
              <a:gdLst/>
              <a:ahLst/>
              <a:cxnLst/>
              <a:rect l="l" t="t" r="r" b="b"/>
              <a:pathLst>
                <a:path w="884" h="504" extrusionOk="0">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4802975" y="3135050"/>
              <a:ext cx="2400" cy="1800"/>
            </a:xfrm>
            <a:custGeom>
              <a:avLst/>
              <a:gdLst/>
              <a:ahLst/>
              <a:cxnLst/>
              <a:rect l="l" t="t" r="r" b="b"/>
              <a:pathLst>
                <a:path w="96" h="72" extrusionOk="0">
                  <a:moveTo>
                    <a:pt x="48" y="0"/>
                  </a:moveTo>
                  <a:cubicBezTo>
                    <a:pt x="0" y="12"/>
                    <a:pt x="0" y="71"/>
                    <a:pt x="48" y="71"/>
                  </a:cubicBezTo>
                  <a:cubicBezTo>
                    <a:pt x="96" y="71"/>
                    <a:pt x="9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4680025" y="2817150"/>
              <a:ext cx="5700" cy="4775"/>
            </a:xfrm>
            <a:custGeom>
              <a:avLst/>
              <a:gdLst/>
              <a:ahLst/>
              <a:cxnLst/>
              <a:rect l="l" t="t" r="r" b="b"/>
              <a:pathLst>
                <a:path w="228" h="191" extrusionOk="0">
                  <a:moveTo>
                    <a:pt x="108" y="0"/>
                  </a:moveTo>
                  <a:cubicBezTo>
                    <a:pt x="1" y="12"/>
                    <a:pt x="1" y="191"/>
                    <a:pt x="108" y="191"/>
                  </a:cubicBezTo>
                  <a:cubicBezTo>
                    <a:pt x="227" y="191"/>
                    <a:pt x="227"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4280400" y="2872400"/>
              <a:ext cx="21825" cy="48850"/>
            </a:xfrm>
            <a:custGeom>
              <a:avLst/>
              <a:gdLst/>
              <a:ahLst/>
              <a:cxnLst/>
              <a:rect l="l" t="t" r="r" b="b"/>
              <a:pathLst>
                <a:path w="873" h="1954" extrusionOk="0">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4710100" y="2747200"/>
              <a:ext cx="13425" cy="10425"/>
            </a:xfrm>
            <a:custGeom>
              <a:avLst/>
              <a:gdLst/>
              <a:ahLst/>
              <a:cxnLst/>
              <a:rect l="l" t="t" r="r" b="b"/>
              <a:pathLst>
                <a:path w="537" h="417" extrusionOk="0">
                  <a:moveTo>
                    <a:pt x="262" y="0"/>
                  </a:moveTo>
                  <a:cubicBezTo>
                    <a:pt x="1" y="0"/>
                    <a:pt x="1" y="417"/>
                    <a:pt x="262" y="417"/>
                  </a:cubicBezTo>
                  <a:cubicBezTo>
                    <a:pt x="536" y="417"/>
                    <a:pt x="536"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3963375" y="1930425"/>
              <a:ext cx="21775" cy="51650"/>
            </a:xfrm>
            <a:custGeom>
              <a:avLst/>
              <a:gdLst/>
              <a:ahLst/>
              <a:cxnLst/>
              <a:rect l="l" t="t" r="r" b="b"/>
              <a:pathLst>
                <a:path w="871" h="2066" extrusionOk="0">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3990425" y="1905225"/>
              <a:ext cx="19450" cy="42700"/>
            </a:xfrm>
            <a:custGeom>
              <a:avLst/>
              <a:gdLst/>
              <a:ahLst/>
              <a:cxnLst/>
              <a:rect l="l" t="t" r="r" b="b"/>
              <a:pathLst>
                <a:path w="778" h="1708" extrusionOk="0">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3958525" y="2306950"/>
              <a:ext cx="5975" cy="5100"/>
            </a:xfrm>
            <a:custGeom>
              <a:avLst/>
              <a:gdLst/>
              <a:ahLst/>
              <a:cxnLst/>
              <a:rect l="l" t="t" r="r" b="b"/>
              <a:pathLst>
                <a:path w="239" h="204" extrusionOk="0">
                  <a:moveTo>
                    <a:pt x="119" y="1"/>
                  </a:moveTo>
                  <a:cubicBezTo>
                    <a:pt x="0" y="1"/>
                    <a:pt x="0" y="203"/>
                    <a:pt x="119" y="203"/>
                  </a:cubicBezTo>
                  <a:cubicBezTo>
                    <a:pt x="238" y="203"/>
                    <a:pt x="238"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4028125" y="1867250"/>
              <a:ext cx="87800" cy="113250"/>
            </a:xfrm>
            <a:custGeom>
              <a:avLst/>
              <a:gdLst/>
              <a:ahLst/>
              <a:cxnLst/>
              <a:rect l="l" t="t" r="r" b="b"/>
              <a:pathLst>
                <a:path w="3512" h="4530" extrusionOk="0">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3896000" y="2230750"/>
              <a:ext cx="2125" cy="1825"/>
            </a:xfrm>
            <a:custGeom>
              <a:avLst/>
              <a:gdLst/>
              <a:ahLst/>
              <a:cxnLst/>
              <a:rect l="l" t="t" r="r" b="b"/>
              <a:pathLst>
                <a:path w="85" h="73" extrusionOk="0">
                  <a:moveTo>
                    <a:pt x="49" y="1"/>
                  </a:moveTo>
                  <a:cubicBezTo>
                    <a:pt x="1" y="1"/>
                    <a:pt x="1" y="72"/>
                    <a:pt x="49" y="72"/>
                  </a:cubicBezTo>
                  <a:cubicBezTo>
                    <a:pt x="84" y="72"/>
                    <a:pt x="84" y="1"/>
                    <a:pt x="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3423025" y="3226125"/>
              <a:ext cx="436100" cy="19075"/>
            </a:xfrm>
            <a:custGeom>
              <a:avLst/>
              <a:gdLst/>
              <a:ahLst/>
              <a:cxnLst/>
              <a:rect l="l" t="t" r="r" b="b"/>
              <a:pathLst>
                <a:path w="17444" h="763" extrusionOk="0">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4103175" y="3221950"/>
              <a:ext cx="1064150" cy="25625"/>
            </a:xfrm>
            <a:custGeom>
              <a:avLst/>
              <a:gdLst/>
              <a:ahLst/>
              <a:cxnLst/>
              <a:rect l="l" t="t" r="r" b="b"/>
              <a:pathLst>
                <a:path w="42566" h="1025" extrusionOk="0">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4391300" y="3197250"/>
              <a:ext cx="786450" cy="23825"/>
            </a:xfrm>
            <a:custGeom>
              <a:avLst/>
              <a:gdLst/>
              <a:ahLst/>
              <a:cxnLst/>
              <a:rect l="l" t="t" r="r" b="b"/>
              <a:pathLst>
                <a:path w="31458" h="953" extrusionOk="0">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3401900" y="3199925"/>
              <a:ext cx="395025" cy="17875"/>
            </a:xfrm>
            <a:custGeom>
              <a:avLst/>
              <a:gdLst/>
              <a:ahLst/>
              <a:cxnLst/>
              <a:rect l="l" t="t" r="r" b="b"/>
              <a:pathLst>
                <a:path w="15801" h="715" extrusionOk="0">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3381075" y="3174325"/>
              <a:ext cx="356300" cy="16400"/>
            </a:xfrm>
            <a:custGeom>
              <a:avLst/>
              <a:gdLst/>
              <a:ahLst/>
              <a:cxnLst/>
              <a:rect l="l" t="t" r="r" b="b"/>
              <a:pathLst>
                <a:path w="14252" h="656" extrusionOk="0">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4631825" y="3172250"/>
              <a:ext cx="556925" cy="20850"/>
            </a:xfrm>
            <a:custGeom>
              <a:avLst/>
              <a:gdLst/>
              <a:ahLst/>
              <a:cxnLst/>
              <a:rect l="l" t="t" r="r" b="b"/>
              <a:pathLst>
                <a:path w="22277" h="834" extrusionOk="0">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3359925" y="3148725"/>
              <a:ext cx="318825" cy="14925"/>
            </a:xfrm>
            <a:custGeom>
              <a:avLst/>
              <a:gdLst/>
              <a:ahLst/>
              <a:cxnLst/>
              <a:rect l="l" t="t" r="r" b="b"/>
              <a:pathLst>
                <a:path w="12753" h="597" extrusionOk="0">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4801475" y="3147550"/>
              <a:ext cx="398000" cy="16675"/>
            </a:xfrm>
            <a:custGeom>
              <a:avLst/>
              <a:gdLst/>
              <a:ahLst/>
              <a:cxnLst/>
              <a:rect l="l" t="t" r="r" b="b"/>
              <a:pathLst>
                <a:path w="15920" h="667" extrusionOk="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3338500" y="3122525"/>
              <a:ext cx="286675" cy="14025"/>
            </a:xfrm>
            <a:custGeom>
              <a:avLst/>
              <a:gdLst/>
              <a:ahLst/>
              <a:cxnLst/>
              <a:rect l="l" t="t" r="r" b="b"/>
              <a:pathLst>
                <a:path w="11467" h="561" extrusionOk="0">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4933050" y="3123125"/>
              <a:ext cx="276850" cy="13425"/>
            </a:xfrm>
            <a:custGeom>
              <a:avLst/>
              <a:gdLst/>
              <a:ahLst/>
              <a:cxnLst/>
              <a:rect l="l" t="t" r="r" b="b"/>
              <a:pathLst>
                <a:path w="11074" h="537" extrusionOk="0">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1"/>
            <p:cNvSpPr/>
            <p:nvPr/>
          </p:nvSpPr>
          <p:spPr>
            <a:xfrm>
              <a:off x="3317675" y="3096650"/>
              <a:ext cx="261350" cy="12525"/>
            </a:xfrm>
            <a:custGeom>
              <a:avLst/>
              <a:gdLst/>
              <a:ahLst/>
              <a:cxnLst/>
              <a:rect l="l" t="t" r="r" b="b"/>
              <a:pathLst>
                <a:path w="10454" h="501" extrusionOk="0">
                  <a:moveTo>
                    <a:pt x="9644" y="0"/>
                  </a:moveTo>
                  <a:cubicBezTo>
                    <a:pt x="6429" y="72"/>
                    <a:pt x="3215" y="131"/>
                    <a:pt x="0" y="250"/>
                  </a:cubicBezTo>
                  <a:cubicBezTo>
                    <a:pt x="3489" y="369"/>
                    <a:pt x="6965" y="441"/>
                    <a:pt x="10454" y="500"/>
                  </a:cubicBezTo>
                  <a:cubicBezTo>
                    <a:pt x="10180" y="345"/>
                    <a:pt x="9918" y="179"/>
                    <a:pt x="9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1"/>
            <p:cNvSpPr/>
            <p:nvPr/>
          </p:nvSpPr>
          <p:spPr>
            <a:xfrm>
              <a:off x="4944950" y="3096350"/>
              <a:ext cx="275650" cy="13425"/>
            </a:xfrm>
            <a:custGeom>
              <a:avLst/>
              <a:gdLst/>
              <a:ahLst/>
              <a:cxnLst/>
              <a:rect l="l" t="t" r="r" b="b"/>
              <a:pathLst>
                <a:path w="11026" h="537" extrusionOk="0">
                  <a:moveTo>
                    <a:pt x="262" y="0"/>
                  </a:moveTo>
                  <a:cubicBezTo>
                    <a:pt x="179" y="191"/>
                    <a:pt x="84" y="369"/>
                    <a:pt x="1" y="536"/>
                  </a:cubicBezTo>
                  <a:cubicBezTo>
                    <a:pt x="3691" y="453"/>
                    <a:pt x="7359" y="381"/>
                    <a:pt x="11026" y="262"/>
                  </a:cubicBezTo>
                  <a:cubicBezTo>
                    <a:pt x="7442" y="143"/>
                    <a:pt x="3846" y="72"/>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a:off x="4957450" y="3069850"/>
              <a:ext cx="273875" cy="13425"/>
            </a:xfrm>
            <a:custGeom>
              <a:avLst/>
              <a:gdLst/>
              <a:ahLst/>
              <a:cxnLst/>
              <a:rect l="l" t="t" r="r" b="b"/>
              <a:pathLst>
                <a:path w="10955" h="537" extrusionOk="0">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3296525" y="3070450"/>
              <a:ext cx="241425" cy="11925"/>
            </a:xfrm>
            <a:custGeom>
              <a:avLst/>
              <a:gdLst/>
              <a:ahLst/>
              <a:cxnLst/>
              <a:rect l="l" t="t" r="r" b="b"/>
              <a:pathLst>
                <a:path w="9657" h="477" extrusionOk="0">
                  <a:moveTo>
                    <a:pt x="8990" y="0"/>
                  </a:moveTo>
                  <a:cubicBezTo>
                    <a:pt x="6001" y="84"/>
                    <a:pt x="2989" y="143"/>
                    <a:pt x="1" y="239"/>
                  </a:cubicBezTo>
                  <a:cubicBezTo>
                    <a:pt x="3215" y="358"/>
                    <a:pt x="6442" y="417"/>
                    <a:pt x="9657" y="477"/>
                  </a:cubicBezTo>
                  <a:cubicBezTo>
                    <a:pt x="9442" y="310"/>
                    <a:pt x="9216" y="167"/>
                    <a:pt x="89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3275400" y="3044550"/>
              <a:ext cx="226825" cy="11625"/>
            </a:xfrm>
            <a:custGeom>
              <a:avLst/>
              <a:gdLst/>
              <a:ahLst/>
              <a:cxnLst/>
              <a:rect l="l" t="t" r="r" b="b"/>
              <a:pathLst>
                <a:path w="9073" h="465" extrusionOk="0">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4967575" y="3043350"/>
              <a:ext cx="274450" cy="13425"/>
            </a:xfrm>
            <a:custGeom>
              <a:avLst/>
              <a:gdLst/>
              <a:ahLst/>
              <a:cxnLst/>
              <a:rect l="l" t="t" r="r" b="b"/>
              <a:pathLst>
                <a:path w="10978" h="537" extrusionOk="0">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3519175" y="3043650"/>
              <a:ext cx="625" cy="475"/>
            </a:xfrm>
            <a:custGeom>
              <a:avLst/>
              <a:gdLst/>
              <a:ahLst/>
              <a:cxnLst/>
              <a:rect l="l" t="t" r="r" b="b"/>
              <a:pathLst>
                <a:path w="25" h="19" extrusionOk="0">
                  <a:moveTo>
                    <a:pt x="1" y="1"/>
                  </a:moveTo>
                  <a:cubicBezTo>
                    <a:pt x="7" y="13"/>
                    <a:pt x="13" y="19"/>
                    <a:pt x="17" y="19"/>
                  </a:cubicBezTo>
                  <a:cubicBezTo>
                    <a:pt x="21" y="19"/>
                    <a:pt x="24" y="13"/>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31"/>
          <p:cNvGrpSpPr/>
          <p:nvPr/>
        </p:nvGrpSpPr>
        <p:grpSpPr>
          <a:xfrm rot="-1985458">
            <a:off x="-512319" y="-1004653"/>
            <a:ext cx="3236603" cy="2992665"/>
            <a:chOff x="2483025" y="1774950"/>
            <a:chExt cx="1815750" cy="1678900"/>
          </a:xfrm>
        </p:grpSpPr>
        <p:sp>
          <p:nvSpPr>
            <p:cNvPr id="259" name="Google Shape;259;p31"/>
            <p:cNvSpPr/>
            <p:nvPr/>
          </p:nvSpPr>
          <p:spPr>
            <a:xfrm>
              <a:off x="2546425" y="1800350"/>
              <a:ext cx="1653525" cy="1653500"/>
            </a:xfrm>
            <a:custGeom>
              <a:avLst/>
              <a:gdLst/>
              <a:ahLst/>
              <a:cxnLst/>
              <a:rect l="l" t="t" r="r" b="b"/>
              <a:pathLst>
                <a:path w="66141" h="66140" extrusionOk="0">
                  <a:moveTo>
                    <a:pt x="33077" y="1144"/>
                  </a:moveTo>
                  <a:cubicBezTo>
                    <a:pt x="50674" y="1144"/>
                    <a:pt x="64997" y="15467"/>
                    <a:pt x="64997" y="33064"/>
                  </a:cubicBezTo>
                  <a:cubicBezTo>
                    <a:pt x="64997" y="50673"/>
                    <a:pt x="50674" y="64997"/>
                    <a:pt x="33077" y="64997"/>
                  </a:cubicBezTo>
                  <a:cubicBezTo>
                    <a:pt x="15467" y="64997"/>
                    <a:pt x="1144" y="50673"/>
                    <a:pt x="1144" y="33064"/>
                  </a:cubicBezTo>
                  <a:cubicBezTo>
                    <a:pt x="1144" y="15467"/>
                    <a:pt x="15467" y="1144"/>
                    <a:pt x="33077" y="1144"/>
                  </a:cubicBezTo>
                  <a:close/>
                  <a:moveTo>
                    <a:pt x="33077" y="1"/>
                  </a:moveTo>
                  <a:cubicBezTo>
                    <a:pt x="14836" y="1"/>
                    <a:pt x="1" y="14836"/>
                    <a:pt x="1" y="33064"/>
                  </a:cubicBezTo>
                  <a:cubicBezTo>
                    <a:pt x="1" y="51304"/>
                    <a:pt x="14836" y="66140"/>
                    <a:pt x="33077" y="66140"/>
                  </a:cubicBezTo>
                  <a:cubicBezTo>
                    <a:pt x="51317" y="66140"/>
                    <a:pt x="66140" y="51304"/>
                    <a:pt x="66140" y="33064"/>
                  </a:cubicBezTo>
                  <a:cubicBezTo>
                    <a:pt x="66140" y="14836"/>
                    <a:pt x="51305" y="1"/>
                    <a:pt x="330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3422725" y="3171350"/>
              <a:ext cx="425675" cy="206900"/>
            </a:xfrm>
            <a:custGeom>
              <a:avLst/>
              <a:gdLst/>
              <a:ahLst/>
              <a:cxnLst/>
              <a:rect l="l" t="t" r="r" b="b"/>
              <a:pathLst>
                <a:path w="17027" h="8276" extrusionOk="0">
                  <a:moveTo>
                    <a:pt x="17027" y="1"/>
                  </a:moveTo>
                  <a:cubicBezTo>
                    <a:pt x="17027" y="1"/>
                    <a:pt x="16848" y="215"/>
                    <a:pt x="16503" y="584"/>
                  </a:cubicBezTo>
                  <a:cubicBezTo>
                    <a:pt x="16193" y="953"/>
                    <a:pt x="15705" y="1477"/>
                    <a:pt x="15050" y="2060"/>
                  </a:cubicBezTo>
                  <a:cubicBezTo>
                    <a:pt x="13753" y="3251"/>
                    <a:pt x="11741" y="4620"/>
                    <a:pt x="9312" y="5668"/>
                  </a:cubicBezTo>
                  <a:cubicBezTo>
                    <a:pt x="6895" y="6740"/>
                    <a:pt x="4525" y="7359"/>
                    <a:pt x="2811" y="7728"/>
                  </a:cubicBezTo>
                  <a:cubicBezTo>
                    <a:pt x="1954" y="7918"/>
                    <a:pt x="1251" y="8049"/>
                    <a:pt x="763" y="8144"/>
                  </a:cubicBezTo>
                  <a:cubicBezTo>
                    <a:pt x="263" y="8228"/>
                    <a:pt x="1" y="8275"/>
                    <a:pt x="1" y="8275"/>
                  </a:cubicBezTo>
                  <a:cubicBezTo>
                    <a:pt x="1" y="8275"/>
                    <a:pt x="287" y="8264"/>
                    <a:pt x="775" y="8252"/>
                  </a:cubicBezTo>
                  <a:cubicBezTo>
                    <a:pt x="1275" y="8216"/>
                    <a:pt x="1989" y="8168"/>
                    <a:pt x="2870" y="8061"/>
                  </a:cubicBezTo>
                  <a:cubicBezTo>
                    <a:pt x="4633" y="7859"/>
                    <a:pt x="7085" y="7406"/>
                    <a:pt x="9597" y="6311"/>
                  </a:cubicBezTo>
                  <a:cubicBezTo>
                    <a:pt x="12133" y="5216"/>
                    <a:pt x="14110" y="3632"/>
                    <a:pt x="15301" y="2310"/>
                  </a:cubicBezTo>
                  <a:cubicBezTo>
                    <a:pt x="15908" y="1656"/>
                    <a:pt x="16336" y="1072"/>
                    <a:pt x="16610" y="655"/>
                  </a:cubicBezTo>
                  <a:cubicBezTo>
                    <a:pt x="16896" y="239"/>
                    <a:pt x="17027" y="1"/>
                    <a:pt x="1702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3488525" y="3212725"/>
              <a:ext cx="233375" cy="116700"/>
            </a:xfrm>
            <a:custGeom>
              <a:avLst/>
              <a:gdLst/>
              <a:ahLst/>
              <a:cxnLst/>
              <a:rect l="l" t="t" r="r" b="b"/>
              <a:pathLst>
                <a:path w="9335" h="4668" extrusionOk="0">
                  <a:moveTo>
                    <a:pt x="9335" y="1"/>
                  </a:moveTo>
                  <a:cubicBezTo>
                    <a:pt x="9335" y="1"/>
                    <a:pt x="9216" y="84"/>
                    <a:pt x="9001" y="251"/>
                  </a:cubicBezTo>
                  <a:cubicBezTo>
                    <a:pt x="8799" y="417"/>
                    <a:pt x="8466" y="655"/>
                    <a:pt x="8085" y="917"/>
                  </a:cubicBezTo>
                  <a:cubicBezTo>
                    <a:pt x="7287" y="1477"/>
                    <a:pt x="6180" y="2168"/>
                    <a:pt x="4894" y="2810"/>
                  </a:cubicBezTo>
                  <a:cubicBezTo>
                    <a:pt x="3620" y="3453"/>
                    <a:pt x="2393" y="3930"/>
                    <a:pt x="1489" y="4227"/>
                  </a:cubicBezTo>
                  <a:cubicBezTo>
                    <a:pt x="1036" y="4370"/>
                    <a:pt x="667" y="4477"/>
                    <a:pt x="405" y="4549"/>
                  </a:cubicBezTo>
                  <a:cubicBezTo>
                    <a:pt x="143" y="4632"/>
                    <a:pt x="0" y="4668"/>
                    <a:pt x="0" y="4668"/>
                  </a:cubicBezTo>
                  <a:lnTo>
                    <a:pt x="417" y="4668"/>
                  </a:lnTo>
                  <a:cubicBezTo>
                    <a:pt x="691" y="4656"/>
                    <a:pt x="1072" y="4632"/>
                    <a:pt x="1560" y="4573"/>
                  </a:cubicBezTo>
                  <a:cubicBezTo>
                    <a:pt x="2524" y="4430"/>
                    <a:pt x="3858" y="4108"/>
                    <a:pt x="5203" y="3441"/>
                  </a:cubicBezTo>
                  <a:cubicBezTo>
                    <a:pt x="6561" y="2751"/>
                    <a:pt x="7620" y="1894"/>
                    <a:pt x="8299" y="1191"/>
                  </a:cubicBezTo>
                  <a:cubicBezTo>
                    <a:pt x="8644" y="834"/>
                    <a:pt x="8918" y="536"/>
                    <a:pt x="9073" y="322"/>
                  </a:cubicBezTo>
                  <a:cubicBezTo>
                    <a:pt x="9239" y="120"/>
                    <a:pt x="9335" y="1"/>
                    <a:pt x="933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3550725" y="3216000"/>
              <a:ext cx="75050" cy="50925"/>
            </a:xfrm>
            <a:custGeom>
              <a:avLst/>
              <a:gdLst/>
              <a:ahLst/>
              <a:cxnLst/>
              <a:rect l="l" t="t" r="r" b="b"/>
              <a:pathLst>
                <a:path w="3002" h="2037" extrusionOk="0">
                  <a:moveTo>
                    <a:pt x="3001" y="1"/>
                  </a:moveTo>
                  <a:cubicBezTo>
                    <a:pt x="3001" y="1"/>
                    <a:pt x="2132" y="167"/>
                    <a:pt x="1310" y="727"/>
                  </a:cubicBezTo>
                  <a:cubicBezTo>
                    <a:pt x="477" y="1298"/>
                    <a:pt x="1" y="2037"/>
                    <a:pt x="1" y="2037"/>
                  </a:cubicBezTo>
                  <a:cubicBezTo>
                    <a:pt x="1" y="2037"/>
                    <a:pt x="858" y="1870"/>
                    <a:pt x="1691" y="1310"/>
                  </a:cubicBezTo>
                  <a:cubicBezTo>
                    <a:pt x="2525" y="739"/>
                    <a:pt x="3001" y="1"/>
                    <a:pt x="300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3539125" y="3190600"/>
              <a:ext cx="61925" cy="30250"/>
            </a:xfrm>
            <a:custGeom>
              <a:avLst/>
              <a:gdLst/>
              <a:ahLst/>
              <a:cxnLst/>
              <a:rect l="l" t="t" r="r" b="b"/>
              <a:pathLst>
                <a:path w="2477" h="1210" extrusionOk="0">
                  <a:moveTo>
                    <a:pt x="2350" y="1"/>
                  </a:moveTo>
                  <a:cubicBezTo>
                    <a:pt x="2117" y="1"/>
                    <a:pt x="1597" y="34"/>
                    <a:pt x="1084" y="290"/>
                  </a:cubicBezTo>
                  <a:cubicBezTo>
                    <a:pt x="405" y="636"/>
                    <a:pt x="0" y="1207"/>
                    <a:pt x="0" y="1207"/>
                  </a:cubicBezTo>
                  <a:cubicBezTo>
                    <a:pt x="0" y="1207"/>
                    <a:pt x="37" y="1210"/>
                    <a:pt x="102" y="1210"/>
                  </a:cubicBezTo>
                  <a:cubicBezTo>
                    <a:pt x="320" y="1210"/>
                    <a:pt x="858" y="1181"/>
                    <a:pt x="1381" y="933"/>
                  </a:cubicBezTo>
                  <a:cubicBezTo>
                    <a:pt x="2072" y="588"/>
                    <a:pt x="2477" y="5"/>
                    <a:pt x="2477" y="5"/>
                  </a:cubicBezTo>
                  <a:cubicBezTo>
                    <a:pt x="2477" y="5"/>
                    <a:pt x="2431" y="1"/>
                    <a:pt x="235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2764025" y="1887850"/>
              <a:ext cx="393825" cy="307225"/>
            </a:xfrm>
            <a:custGeom>
              <a:avLst/>
              <a:gdLst/>
              <a:ahLst/>
              <a:cxnLst/>
              <a:rect l="l" t="t" r="r" b="b"/>
              <a:pathLst>
                <a:path w="15753" h="12289" extrusionOk="0">
                  <a:moveTo>
                    <a:pt x="15752" y="1"/>
                  </a:moveTo>
                  <a:lnTo>
                    <a:pt x="15752" y="1"/>
                  </a:lnTo>
                  <a:cubicBezTo>
                    <a:pt x="15752" y="1"/>
                    <a:pt x="15467" y="72"/>
                    <a:pt x="14967" y="191"/>
                  </a:cubicBezTo>
                  <a:cubicBezTo>
                    <a:pt x="14705" y="251"/>
                    <a:pt x="14395" y="334"/>
                    <a:pt x="14050" y="453"/>
                  </a:cubicBezTo>
                  <a:cubicBezTo>
                    <a:pt x="13693" y="572"/>
                    <a:pt x="13300" y="692"/>
                    <a:pt x="12859" y="870"/>
                  </a:cubicBezTo>
                  <a:cubicBezTo>
                    <a:pt x="12431" y="1037"/>
                    <a:pt x="11954" y="1215"/>
                    <a:pt x="11466" y="1454"/>
                  </a:cubicBezTo>
                  <a:cubicBezTo>
                    <a:pt x="10978" y="1668"/>
                    <a:pt x="10454" y="1942"/>
                    <a:pt x="9906" y="2227"/>
                  </a:cubicBezTo>
                  <a:cubicBezTo>
                    <a:pt x="8811" y="2823"/>
                    <a:pt x="7668" y="3549"/>
                    <a:pt x="6537" y="4430"/>
                  </a:cubicBezTo>
                  <a:cubicBezTo>
                    <a:pt x="5418" y="5311"/>
                    <a:pt x="4430" y="6252"/>
                    <a:pt x="3596" y="7157"/>
                  </a:cubicBezTo>
                  <a:cubicBezTo>
                    <a:pt x="3191" y="7621"/>
                    <a:pt x="2787" y="8061"/>
                    <a:pt x="2465" y="8490"/>
                  </a:cubicBezTo>
                  <a:cubicBezTo>
                    <a:pt x="2120" y="8907"/>
                    <a:pt x="1822" y="9324"/>
                    <a:pt x="1548" y="9716"/>
                  </a:cubicBezTo>
                  <a:cubicBezTo>
                    <a:pt x="1286" y="10097"/>
                    <a:pt x="1060" y="10455"/>
                    <a:pt x="870" y="10776"/>
                  </a:cubicBezTo>
                  <a:cubicBezTo>
                    <a:pt x="679" y="11086"/>
                    <a:pt x="512" y="11371"/>
                    <a:pt x="393" y="11586"/>
                  </a:cubicBezTo>
                  <a:cubicBezTo>
                    <a:pt x="143" y="12038"/>
                    <a:pt x="0" y="12288"/>
                    <a:pt x="0" y="12288"/>
                  </a:cubicBezTo>
                  <a:cubicBezTo>
                    <a:pt x="0" y="12288"/>
                    <a:pt x="167" y="12062"/>
                    <a:pt x="477" y="11645"/>
                  </a:cubicBezTo>
                  <a:cubicBezTo>
                    <a:pt x="631" y="11443"/>
                    <a:pt x="810" y="11193"/>
                    <a:pt x="1048" y="10907"/>
                  </a:cubicBezTo>
                  <a:cubicBezTo>
                    <a:pt x="1286" y="10621"/>
                    <a:pt x="1524" y="10276"/>
                    <a:pt x="1834" y="9943"/>
                  </a:cubicBezTo>
                  <a:cubicBezTo>
                    <a:pt x="2132" y="9585"/>
                    <a:pt x="2465" y="9193"/>
                    <a:pt x="2834" y="8812"/>
                  </a:cubicBezTo>
                  <a:cubicBezTo>
                    <a:pt x="3191" y="8407"/>
                    <a:pt x="3608" y="8002"/>
                    <a:pt x="4025" y="7573"/>
                  </a:cubicBezTo>
                  <a:cubicBezTo>
                    <a:pt x="4882" y="6728"/>
                    <a:pt x="5882" y="5847"/>
                    <a:pt x="6966" y="4978"/>
                  </a:cubicBezTo>
                  <a:cubicBezTo>
                    <a:pt x="8073" y="4132"/>
                    <a:pt x="9168" y="3394"/>
                    <a:pt x="10204" y="2751"/>
                  </a:cubicBezTo>
                  <a:cubicBezTo>
                    <a:pt x="10716" y="2442"/>
                    <a:pt x="11216" y="2144"/>
                    <a:pt x="11692" y="1882"/>
                  </a:cubicBezTo>
                  <a:cubicBezTo>
                    <a:pt x="12145" y="1632"/>
                    <a:pt x="12597" y="1406"/>
                    <a:pt x="13014" y="1204"/>
                  </a:cubicBezTo>
                  <a:cubicBezTo>
                    <a:pt x="13431" y="989"/>
                    <a:pt x="13812" y="834"/>
                    <a:pt x="14145" y="680"/>
                  </a:cubicBezTo>
                  <a:cubicBezTo>
                    <a:pt x="14467" y="513"/>
                    <a:pt x="14764" y="394"/>
                    <a:pt x="15002" y="311"/>
                  </a:cubicBezTo>
                  <a:cubicBezTo>
                    <a:pt x="15478" y="96"/>
                    <a:pt x="15752" y="1"/>
                    <a:pt x="1575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2832175" y="1989650"/>
              <a:ext cx="202450" cy="180125"/>
            </a:xfrm>
            <a:custGeom>
              <a:avLst/>
              <a:gdLst/>
              <a:ahLst/>
              <a:cxnLst/>
              <a:rect l="l" t="t" r="r" b="b"/>
              <a:pathLst>
                <a:path w="8098" h="7205" extrusionOk="0">
                  <a:moveTo>
                    <a:pt x="8097" y="1"/>
                  </a:moveTo>
                  <a:cubicBezTo>
                    <a:pt x="8097" y="1"/>
                    <a:pt x="7966" y="60"/>
                    <a:pt x="7716" y="179"/>
                  </a:cubicBezTo>
                  <a:cubicBezTo>
                    <a:pt x="7454" y="299"/>
                    <a:pt x="7085" y="477"/>
                    <a:pt x="6657" y="715"/>
                  </a:cubicBezTo>
                  <a:cubicBezTo>
                    <a:pt x="5776" y="1192"/>
                    <a:pt x="4621" y="1942"/>
                    <a:pt x="3466" y="2954"/>
                  </a:cubicBezTo>
                  <a:cubicBezTo>
                    <a:pt x="2335" y="3966"/>
                    <a:pt x="1465" y="5037"/>
                    <a:pt x="882" y="5847"/>
                  </a:cubicBezTo>
                  <a:cubicBezTo>
                    <a:pt x="584" y="6252"/>
                    <a:pt x="370" y="6597"/>
                    <a:pt x="227" y="6835"/>
                  </a:cubicBezTo>
                  <a:cubicBezTo>
                    <a:pt x="72" y="7073"/>
                    <a:pt x="1" y="7204"/>
                    <a:pt x="1" y="7204"/>
                  </a:cubicBezTo>
                  <a:lnTo>
                    <a:pt x="1132" y="6073"/>
                  </a:lnTo>
                  <a:cubicBezTo>
                    <a:pt x="1835" y="5394"/>
                    <a:pt x="2811" y="4454"/>
                    <a:pt x="3930" y="3466"/>
                  </a:cubicBezTo>
                  <a:cubicBezTo>
                    <a:pt x="5049" y="2489"/>
                    <a:pt x="6073" y="1608"/>
                    <a:pt x="6847" y="1001"/>
                  </a:cubicBezTo>
                  <a:cubicBezTo>
                    <a:pt x="7621" y="394"/>
                    <a:pt x="8097" y="1"/>
                    <a:pt x="809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2904825" y="2081625"/>
              <a:ext cx="61325" cy="47950"/>
            </a:xfrm>
            <a:custGeom>
              <a:avLst/>
              <a:gdLst/>
              <a:ahLst/>
              <a:cxnLst/>
              <a:rect l="l" t="t" r="r" b="b"/>
              <a:pathLst>
                <a:path w="2453" h="1918" extrusionOk="0">
                  <a:moveTo>
                    <a:pt x="2453" y="1"/>
                  </a:moveTo>
                  <a:cubicBezTo>
                    <a:pt x="2453" y="1"/>
                    <a:pt x="1691" y="144"/>
                    <a:pt x="1012" y="680"/>
                  </a:cubicBezTo>
                  <a:cubicBezTo>
                    <a:pt x="322" y="1215"/>
                    <a:pt x="0" y="1918"/>
                    <a:pt x="0" y="1918"/>
                  </a:cubicBezTo>
                  <a:cubicBezTo>
                    <a:pt x="0" y="1918"/>
                    <a:pt x="762" y="1775"/>
                    <a:pt x="1441" y="1239"/>
                  </a:cubicBezTo>
                  <a:cubicBezTo>
                    <a:pt x="2131" y="703"/>
                    <a:pt x="2453" y="1"/>
                    <a:pt x="245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4110925" y="2429900"/>
              <a:ext cx="29200" cy="310775"/>
            </a:xfrm>
            <a:custGeom>
              <a:avLst/>
              <a:gdLst/>
              <a:ahLst/>
              <a:cxnLst/>
              <a:rect l="l" t="t" r="r" b="b"/>
              <a:pathLst>
                <a:path w="1168" h="12431" extrusionOk="0">
                  <a:moveTo>
                    <a:pt x="0" y="0"/>
                  </a:moveTo>
                  <a:cubicBezTo>
                    <a:pt x="0" y="0"/>
                    <a:pt x="24" y="179"/>
                    <a:pt x="48" y="488"/>
                  </a:cubicBezTo>
                  <a:cubicBezTo>
                    <a:pt x="95" y="798"/>
                    <a:pt x="143" y="1262"/>
                    <a:pt x="179" y="1834"/>
                  </a:cubicBezTo>
                  <a:cubicBezTo>
                    <a:pt x="286" y="2941"/>
                    <a:pt x="393" y="4489"/>
                    <a:pt x="417" y="6203"/>
                  </a:cubicBezTo>
                  <a:cubicBezTo>
                    <a:pt x="453" y="7918"/>
                    <a:pt x="405" y="9466"/>
                    <a:pt x="346" y="10597"/>
                  </a:cubicBezTo>
                  <a:cubicBezTo>
                    <a:pt x="322" y="11156"/>
                    <a:pt x="286" y="11621"/>
                    <a:pt x="262" y="11930"/>
                  </a:cubicBezTo>
                  <a:cubicBezTo>
                    <a:pt x="238" y="12252"/>
                    <a:pt x="226" y="12430"/>
                    <a:pt x="226" y="12430"/>
                  </a:cubicBezTo>
                  <a:cubicBezTo>
                    <a:pt x="226" y="12430"/>
                    <a:pt x="274" y="12252"/>
                    <a:pt x="393" y="11942"/>
                  </a:cubicBezTo>
                  <a:cubicBezTo>
                    <a:pt x="476" y="11644"/>
                    <a:pt x="596" y="11204"/>
                    <a:pt x="715" y="10632"/>
                  </a:cubicBezTo>
                  <a:cubicBezTo>
                    <a:pt x="953" y="9525"/>
                    <a:pt x="1167" y="7942"/>
                    <a:pt x="1131" y="6191"/>
                  </a:cubicBezTo>
                  <a:cubicBezTo>
                    <a:pt x="1096" y="4453"/>
                    <a:pt x="822" y="2870"/>
                    <a:pt x="536" y="1774"/>
                  </a:cubicBezTo>
                  <a:cubicBezTo>
                    <a:pt x="405" y="1215"/>
                    <a:pt x="274" y="774"/>
                    <a:pt x="167" y="476"/>
                  </a:cubicBezTo>
                  <a:cubicBezTo>
                    <a:pt x="60" y="167"/>
                    <a:pt x="0" y="0"/>
                    <a:pt x="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4076400" y="2491200"/>
              <a:ext cx="20250" cy="146775"/>
            </a:xfrm>
            <a:custGeom>
              <a:avLst/>
              <a:gdLst/>
              <a:ahLst/>
              <a:cxnLst/>
              <a:rect l="l" t="t" r="r" b="b"/>
              <a:pathLst>
                <a:path w="810" h="5871" extrusionOk="0">
                  <a:moveTo>
                    <a:pt x="107" y="1"/>
                  </a:moveTo>
                  <a:cubicBezTo>
                    <a:pt x="107" y="1"/>
                    <a:pt x="72" y="346"/>
                    <a:pt x="48" y="882"/>
                  </a:cubicBezTo>
                  <a:cubicBezTo>
                    <a:pt x="36" y="1418"/>
                    <a:pt x="0" y="2144"/>
                    <a:pt x="48" y="2942"/>
                  </a:cubicBezTo>
                  <a:cubicBezTo>
                    <a:pt x="72" y="3739"/>
                    <a:pt x="167" y="4466"/>
                    <a:pt x="238" y="5002"/>
                  </a:cubicBezTo>
                  <a:cubicBezTo>
                    <a:pt x="298" y="5537"/>
                    <a:pt x="369" y="5871"/>
                    <a:pt x="369" y="5871"/>
                  </a:cubicBezTo>
                  <a:cubicBezTo>
                    <a:pt x="369" y="5871"/>
                    <a:pt x="488" y="5549"/>
                    <a:pt x="607" y="5013"/>
                  </a:cubicBezTo>
                  <a:cubicBezTo>
                    <a:pt x="714" y="4478"/>
                    <a:pt x="810" y="3739"/>
                    <a:pt x="762" y="2918"/>
                  </a:cubicBezTo>
                  <a:cubicBezTo>
                    <a:pt x="714" y="2084"/>
                    <a:pt x="548" y="1358"/>
                    <a:pt x="405" y="834"/>
                  </a:cubicBezTo>
                  <a:cubicBezTo>
                    <a:pt x="238" y="310"/>
                    <a:pt x="107" y="1"/>
                    <a:pt x="10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4038875" y="2531700"/>
              <a:ext cx="19975" cy="78900"/>
            </a:xfrm>
            <a:custGeom>
              <a:avLst/>
              <a:gdLst/>
              <a:ahLst/>
              <a:cxnLst/>
              <a:rect l="l" t="t" r="r" b="b"/>
              <a:pathLst>
                <a:path w="799" h="3156" extrusionOk="0">
                  <a:moveTo>
                    <a:pt x="144" y="0"/>
                  </a:moveTo>
                  <a:cubicBezTo>
                    <a:pt x="144" y="0"/>
                    <a:pt x="84" y="203"/>
                    <a:pt x="60" y="500"/>
                  </a:cubicBezTo>
                  <a:cubicBezTo>
                    <a:pt x="13" y="798"/>
                    <a:pt x="1" y="1179"/>
                    <a:pt x="49" y="1607"/>
                  </a:cubicBezTo>
                  <a:cubicBezTo>
                    <a:pt x="108" y="2048"/>
                    <a:pt x="203" y="2417"/>
                    <a:pt x="310" y="2703"/>
                  </a:cubicBezTo>
                  <a:cubicBezTo>
                    <a:pt x="418" y="2977"/>
                    <a:pt x="501" y="3155"/>
                    <a:pt x="501" y="3155"/>
                  </a:cubicBezTo>
                  <a:cubicBezTo>
                    <a:pt x="501" y="3155"/>
                    <a:pt x="596" y="2977"/>
                    <a:pt x="668" y="2679"/>
                  </a:cubicBezTo>
                  <a:cubicBezTo>
                    <a:pt x="739" y="2393"/>
                    <a:pt x="799" y="1977"/>
                    <a:pt x="763" y="1536"/>
                  </a:cubicBezTo>
                  <a:cubicBezTo>
                    <a:pt x="715" y="1084"/>
                    <a:pt x="549" y="703"/>
                    <a:pt x="418" y="429"/>
                  </a:cubicBezTo>
                  <a:cubicBezTo>
                    <a:pt x="263" y="155"/>
                    <a:pt x="144" y="0"/>
                    <a:pt x="14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2709850" y="2941850"/>
              <a:ext cx="126525" cy="184275"/>
            </a:xfrm>
            <a:custGeom>
              <a:avLst/>
              <a:gdLst/>
              <a:ahLst/>
              <a:cxnLst/>
              <a:rect l="l" t="t" r="r" b="b"/>
              <a:pathLst>
                <a:path w="5061" h="7371" extrusionOk="0">
                  <a:moveTo>
                    <a:pt x="1" y="1"/>
                  </a:moveTo>
                  <a:cubicBezTo>
                    <a:pt x="1" y="1"/>
                    <a:pt x="12" y="132"/>
                    <a:pt x="60" y="358"/>
                  </a:cubicBezTo>
                  <a:cubicBezTo>
                    <a:pt x="108" y="584"/>
                    <a:pt x="179" y="906"/>
                    <a:pt x="298" y="1311"/>
                  </a:cubicBezTo>
                  <a:cubicBezTo>
                    <a:pt x="536" y="2108"/>
                    <a:pt x="965" y="3204"/>
                    <a:pt x="1691" y="4251"/>
                  </a:cubicBezTo>
                  <a:cubicBezTo>
                    <a:pt x="2417" y="5311"/>
                    <a:pt x="3287" y="6121"/>
                    <a:pt x="3941" y="6621"/>
                  </a:cubicBezTo>
                  <a:cubicBezTo>
                    <a:pt x="4263" y="6871"/>
                    <a:pt x="4549" y="7073"/>
                    <a:pt x="4751" y="7192"/>
                  </a:cubicBezTo>
                  <a:lnTo>
                    <a:pt x="5061" y="7371"/>
                  </a:lnTo>
                  <a:cubicBezTo>
                    <a:pt x="5061" y="7371"/>
                    <a:pt x="4989" y="7276"/>
                    <a:pt x="4823" y="7097"/>
                  </a:cubicBezTo>
                  <a:cubicBezTo>
                    <a:pt x="4656" y="6930"/>
                    <a:pt x="4453" y="6680"/>
                    <a:pt x="4180" y="6371"/>
                  </a:cubicBezTo>
                  <a:cubicBezTo>
                    <a:pt x="3644" y="5740"/>
                    <a:pt x="2977" y="4871"/>
                    <a:pt x="2275" y="3859"/>
                  </a:cubicBezTo>
                  <a:cubicBezTo>
                    <a:pt x="1596" y="2847"/>
                    <a:pt x="1013" y="1894"/>
                    <a:pt x="620" y="1180"/>
                  </a:cubicBezTo>
                  <a:cubicBezTo>
                    <a:pt x="417" y="822"/>
                    <a:pt x="262" y="525"/>
                    <a:pt x="167" y="310"/>
                  </a:cubicBezTo>
                  <a:cubicBezTo>
                    <a:pt x="60" y="120"/>
                    <a:pt x="1" y="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a:off x="2758975" y="2976675"/>
              <a:ext cx="50900" cy="73850"/>
            </a:xfrm>
            <a:custGeom>
              <a:avLst/>
              <a:gdLst/>
              <a:ahLst/>
              <a:cxnLst/>
              <a:rect l="l" t="t" r="r" b="b"/>
              <a:pathLst>
                <a:path w="2036" h="2954" extrusionOk="0">
                  <a:moveTo>
                    <a:pt x="12" y="1"/>
                  </a:moveTo>
                  <a:cubicBezTo>
                    <a:pt x="12" y="1"/>
                    <a:pt x="0" y="227"/>
                    <a:pt x="60" y="572"/>
                  </a:cubicBezTo>
                  <a:cubicBezTo>
                    <a:pt x="119" y="906"/>
                    <a:pt x="262" y="1370"/>
                    <a:pt x="560" y="1799"/>
                  </a:cubicBezTo>
                  <a:cubicBezTo>
                    <a:pt x="857" y="2239"/>
                    <a:pt x="1238" y="2537"/>
                    <a:pt x="1536" y="2716"/>
                  </a:cubicBezTo>
                  <a:cubicBezTo>
                    <a:pt x="1834" y="2894"/>
                    <a:pt x="2036" y="2954"/>
                    <a:pt x="2036" y="2954"/>
                  </a:cubicBezTo>
                  <a:cubicBezTo>
                    <a:pt x="2036" y="2954"/>
                    <a:pt x="1929" y="2739"/>
                    <a:pt x="1786" y="2466"/>
                  </a:cubicBezTo>
                  <a:cubicBezTo>
                    <a:pt x="1619" y="2180"/>
                    <a:pt x="1417" y="1787"/>
                    <a:pt x="1143" y="1406"/>
                  </a:cubicBezTo>
                  <a:cubicBezTo>
                    <a:pt x="881" y="1013"/>
                    <a:pt x="595" y="680"/>
                    <a:pt x="381" y="418"/>
                  </a:cubicBezTo>
                  <a:cubicBezTo>
                    <a:pt x="167" y="168"/>
                    <a:pt x="12" y="1"/>
                    <a:pt x="1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3598350" y="2251900"/>
              <a:ext cx="106000" cy="102425"/>
            </a:xfrm>
            <a:custGeom>
              <a:avLst/>
              <a:gdLst/>
              <a:ahLst/>
              <a:cxnLst/>
              <a:rect l="l" t="t" r="r" b="b"/>
              <a:pathLst>
                <a:path w="4240" h="4097" extrusionOk="0">
                  <a:moveTo>
                    <a:pt x="4239" y="0"/>
                  </a:moveTo>
                  <a:lnTo>
                    <a:pt x="4239" y="0"/>
                  </a:lnTo>
                  <a:cubicBezTo>
                    <a:pt x="4239" y="0"/>
                    <a:pt x="3953" y="203"/>
                    <a:pt x="3513" y="512"/>
                  </a:cubicBezTo>
                  <a:cubicBezTo>
                    <a:pt x="3287" y="679"/>
                    <a:pt x="3025" y="869"/>
                    <a:pt x="2727" y="1072"/>
                  </a:cubicBezTo>
                  <a:cubicBezTo>
                    <a:pt x="2572" y="1179"/>
                    <a:pt x="2430" y="1298"/>
                    <a:pt x="2263" y="1429"/>
                  </a:cubicBezTo>
                  <a:cubicBezTo>
                    <a:pt x="2096" y="1572"/>
                    <a:pt x="1965" y="1751"/>
                    <a:pt x="1858" y="1941"/>
                  </a:cubicBezTo>
                  <a:cubicBezTo>
                    <a:pt x="1751" y="2132"/>
                    <a:pt x="1679" y="2310"/>
                    <a:pt x="1560" y="2441"/>
                  </a:cubicBezTo>
                  <a:cubicBezTo>
                    <a:pt x="1453" y="2584"/>
                    <a:pt x="1310" y="2667"/>
                    <a:pt x="1144" y="2727"/>
                  </a:cubicBezTo>
                  <a:cubicBezTo>
                    <a:pt x="977" y="2798"/>
                    <a:pt x="798" y="2846"/>
                    <a:pt x="667" y="2977"/>
                  </a:cubicBezTo>
                  <a:cubicBezTo>
                    <a:pt x="513" y="3120"/>
                    <a:pt x="489" y="3298"/>
                    <a:pt x="477" y="3429"/>
                  </a:cubicBezTo>
                  <a:cubicBezTo>
                    <a:pt x="441" y="3679"/>
                    <a:pt x="310" y="3858"/>
                    <a:pt x="191" y="3965"/>
                  </a:cubicBezTo>
                  <a:cubicBezTo>
                    <a:pt x="84" y="4072"/>
                    <a:pt x="1" y="4096"/>
                    <a:pt x="1" y="4096"/>
                  </a:cubicBezTo>
                  <a:cubicBezTo>
                    <a:pt x="1" y="4096"/>
                    <a:pt x="84" y="4084"/>
                    <a:pt x="215" y="4013"/>
                  </a:cubicBezTo>
                  <a:cubicBezTo>
                    <a:pt x="358" y="3917"/>
                    <a:pt x="536" y="3739"/>
                    <a:pt x="596" y="3453"/>
                  </a:cubicBezTo>
                  <a:cubicBezTo>
                    <a:pt x="620" y="3310"/>
                    <a:pt x="667" y="3191"/>
                    <a:pt x="775" y="3096"/>
                  </a:cubicBezTo>
                  <a:cubicBezTo>
                    <a:pt x="882" y="3013"/>
                    <a:pt x="1037" y="2965"/>
                    <a:pt x="1215" y="2905"/>
                  </a:cubicBezTo>
                  <a:cubicBezTo>
                    <a:pt x="1382" y="2846"/>
                    <a:pt x="1608" y="2739"/>
                    <a:pt x="1739" y="2584"/>
                  </a:cubicBezTo>
                  <a:cubicBezTo>
                    <a:pt x="1894" y="2417"/>
                    <a:pt x="1977" y="2227"/>
                    <a:pt x="2084" y="2048"/>
                  </a:cubicBezTo>
                  <a:cubicBezTo>
                    <a:pt x="2263" y="1691"/>
                    <a:pt x="2572" y="1465"/>
                    <a:pt x="2858" y="1227"/>
                  </a:cubicBezTo>
                  <a:cubicBezTo>
                    <a:pt x="3120" y="989"/>
                    <a:pt x="3382" y="774"/>
                    <a:pt x="3584" y="596"/>
                  </a:cubicBezTo>
                  <a:cubicBezTo>
                    <a:pt x="3989" y="239"/>
                    <a:pt x="4239" y="0"/>
                    <a:pt x="42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a:off x="3577525" y="2353400"/>
              <a:ext cx="13125" cy="11025"/>
            </a:xfrm>
            <a:custGeom>
              <a:avLst/>
              <a:gdLst/>
              <a:ahLst/>
              <a:cxnLst/>
              <a:rect l="l" t="t" r="r" b="b"/>
              <a:pathLst>
                <a:path w="525" h="441" extrusionOk="0">
                  <a:moveTo>
                    <a:pt x="405" y="0"/>
                  </a:moveTo>
                  <a:cubicBezTo>
                    <a:pt x="322" y="0"/>
                    <a:pt x="226" y="36"/>
                    <a:pt x="143" y="96"/>
                  </a:cubicBezTo>
                  <a:cubicBezTo>
                    <a:pt x="72" y="167"/>
                    <a:pt x="24" y="250"/>
                    <a:pt x="12" y="322"/>
                  </a:cubicBezTo>
                  <a:cubicBezTo>
                    <a:pt x="0" y="393"/>
                    <a:pt x="0" y="441"/>
                    <a:pt x="0" y="441"/>
                  </a:cubicBezTo>
                  <a:cubicBezTo>
                    <a:pt x="0" y="441"/>
                    <a:pt x="48" y="429"/>
                    <a:pt x="119" y="393"/>
                  </a:cubicBezTo>
                  <a:cubicBezTo>
                    <a:pt x="179" y="369"/>
                    <a:pt x="250" y="322"/>
                    <a:pt x="310" y="274"/>
                  </a:cubicBezTo>
                  <a:cubicBezTo>
                    <a:pt x="369" y="227"/>
                    <a:pt x="417" y="167"/>
                    <a:pt x="465" y="107"/>
                  </a:cubicBezTo>
                  <a:lnTo>
                    <a:pt x="524" y="24"/>
                  </a:lnTo>
                  <a:cubicBezTo>
                    <a:pt x="524" y="24"/>
                    <a:pt x="476" y="0"/>
                    <a:pt x="4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3592700" y="2398650"/>
              <a:ext cx="19375" cy="25900"/>
            </a:xfrm>
            <a:custGeom>
              <a:avLst/>
              <a:gdLst/>
              <a:ahLst/>
              <a:cxnLst/>
              <a:rect l="l" t="t" r="r" b="b"/>
              <a:pathLst>
                <a:path w="775" h="1036" extrusionOk="0">
                  <a:moveTo>
                    <a:pt x="0" y="0"/>
                  </a:moveTo>
                  <a:cubicBezTo>
                    <a:pt x="0" y="0"/>
                    <a:pt x="12" y="83"/>
                    <a:pt x="96" y="191"/>
                  </a:cubicBezTo>
                  <a:cubicBezTo>
                    <a:pt x="167" y="310"/>
                    <a:pt x="298" y="429"/>
                    <a:pt x="417" y="536"/>
                  </a:cubicBezTo>
                  <a:cubicBezTo>
                    <a:pt x="524" y="643"/>
                    <a:pt x="608" y="762"/>
                    <a:pt x="631" y="857"/>
                  </a:cubicBezTo>
                  <a:cubicBezTo>
                    <a:pt x="654" y="958"/>
                    <a:pt x="613" y="1027"/>
                    <a:pt x="608" y="1035"/>
                  </a:cubicBezTo>
                  <a:lnTo>
                    <a:pt x="608" y="1035"/>
                  </a:lnTo>
                  <a:cubicBezTo>
                    <a:pt x="620" y="1031"/>
                    <a:pt x="706" y="1004"/>
                    <a:pt x="727" y="857"/>
                  </a:cubicBezTo>
                  <a:cubicBezTo>
                    <a:pt x="774" y="726"/>
                    <a:pt x="727" y="500"/>
                    <a:pt x="572" y="357"/>
                  </a:cubicBezTo>
                  <a:cubicBezTo>
                    <a:pt x="417" y="226"/>
                    <a:pt x="274" y="167"/>
                    <a:pt x="167" y="107"/>
                  </a:cubicBezTo>
                  <a:cubicBezTo>
                    <a:pt x="60" y="48"/>
                    <a:pt x="0" y="0"/>
                    <a:pt x="0" y="0"/>
                  </a:cubicBezTo>
                  <a:close/>
                  <a:moveTo>
                    <a:pt x="608" y="1035"/>
                  </a:moveTo>
                  <a:lnTo>
                    <a:pt x="608" y="1035"/>
                  </a:lnTo>
                  <a:cubicBezTo>
                    <a:pt x="607" y="1036"/>
                    <a:pt x="606" y="1036"/>
                    <a:pt x="608" y="1036"/>
                  </a:cubicBezTo>
                  <a:cubicBezTo>
                    <a:pt x="608" y="1036"/>
                    <a:pt x="608" y="1036"/>
                    <a:pt x="608" y="1035"/>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3617100" y="2548050"/>
              <a:ext cx="181000" cy="62325"/>
            </a:xfrm>
            <a:custGeom>
              <a:avLst/>
              <a:gdLst/>
              <a:ahLst/>
              <a:cxnLst/>
              <a:rect l="l" t="t" r="r" b="b"/>
              <a:pathLst>
                <a:path w="7240" h="2493" extrusionOk="0">
                  <a:moveTo>
                    <a:pt x="1" y="1"/>
                  </a:moveTo>
                  <a:cubicBezTo>
                    <a:pt x="1" y="1"/>
                    <a:pt x="334" y="335"/>
                    <a:pt x="834" y="846"/>
                  </a:cubicBezTo>
                  <a:cubicBezTo>
                    <a:pt x="1108" y="1108"/>
                    <a:pt x="1418" y="1406"/>
                    <a:pt x="1763" y="1739"/>
                  </a:cubicBezTo>
                  <a:cubicBezTo>
                    <a:pt x="1846" y="1823"/>
                    <a:pt x="1953" y="1918"/>
                    <a:pt x="2096" y="1977"/>
                  </a:cubicBezTo>
                  <a:cubicBezTo>
                    <a:pt x="2239" y="2037"/>
                    <a:pt x="2370" y="2037"/>
                    <a:pt x="2477" y="2073"/>
                  </a:cubicBezTo>
                  <a:cubicBezTo>
                    <a:pt x="2703" y="2132"/>
                    <a:pt x="2906" y="2299"/>
                    <a:pt x="3192" y="2418"/>
                  </a:cubicBezTo>
                  <a:cubicBezTo>
                    <a:pt x="3301" y="2468"/>
                    <a:pt x="3435" y="2492"/>
                    <a:pt x="3573" y="2492"/>
                  </a:cubicBezTo>
                  <a:cubicBezTo>
                    <a:pt x="3600" y="2492"/>
                    <a:pt x="3628" y="2491"/>
                    <a:pt x="3656" y="2489"/>
                  </a:cubicBezTo>
                  <a:cubicBezTo>
                    <a:pt x="3823" y="2477"/>
                    <a:pt x="3942" y="2406"/>
                    <a:pt x="4061" y="2358"/>
                  </a:cubicBezTo>
                  <a:cubicBezTo>
                    <a:pt x="4287" y="2263"/>
                    <a:pt x="4525" y="2239"/>
                    <a:pt x="4775" y="2227"/>
                  </a:cubicBezTo>
                  <a:cubicBezTo>
                    <a:pt x="4868" y="2223"/>
                    <a:pt x="4959" y="2221"/>
                    <a:pt x="5049" y="2221"/>
                  </a:cubicBezTo>
                  <a:cubicBezTo>
                    <a:pt x="5417" y="2221"/>
                    <a:pt x="5752" y="2254"/>
                    <a:pt x="6049" y="2263"/>
                  </a:cubicBezTo>
                  <a:cubicBezTo>
                    <a:pt x="6799" y="2299"/>
                    <a:pt x="7240" y="2311"/>
                    <a:pt x="7240" y="2311"/>
                  </a:cubicBezTo>
                  <a:cubicBezTo>
                    <a:pt x="7240" y="2311"/>
                    <a:pt x="6799" y="2251"/>
                    <a:pt x="6037" y="2156"/>
                  </a:cubicBezTo>
                  <a:cubicBezTo>
                    <a:pt x="5656" y="2120"/>
                    <a:pt x="5228" y="2037"/>
                    <a:pt x="4739" y="2037"/>
                  </a:cubicBezTo>
                  <a:cubicBezTo>
                    <a:pt x="4501" y="2037"/>
                    <a:pt x="4227" y="2073"/>
                    <a:pt x="3966" y="2156"/>
                  </a:cubicBezTo>
                  <a:cubicBezTo>
                    <a:pt x="3835" y="2204"/>
                    <a:pt x="3716" y="2263"/>
                    <a:pt x="3608" y="2275"/>
                  </a:cubicBezTo>
                  <a:cubicBezTo>
                    <a:pt x="3585" y="2280"/>
                    <a:pt x="3561" y="2283"/>
                    <a:pt x="3536" y="2283"/>
                  </a:cubicBezTo>
                  <a:cubicBezTo>
                    <a:pt x="3449" y="2283"/>
                    <a:pt x="3356" y="2253"/>
                    <a:pt x="3263" y="2216"/>
                  </a:cubicBezTo>
                  <a:cubicBezTo>
                    <a:pt x="3025" y="2132"/>
                    <a:pt x="2799" y="1954"/>
                    <a:pt x="2525" y="1882"/>
                  </a:cubicBezTo>
                  <a:cubicBezTo>
                    <a:pt x="2370" y="1835"/>
                    <a:pt x="2239" y="1846"/>
                    <a:pt x="2144" y="1799"/>
                  </a:cubicBezTo>
                  <a:cubicBezTo>
                    <a:pt x="2061" y="1763"/>
                    <a:pt x="1965" y="1680"/>
                    <a:pt x="1882" y="1608"/>
                  </a:cubicBezTo>
                  <a:cubicBezTo>
                    <a:pt x="1525" y="1287"/>
                    <a:pt x="1191" y="1001"/>
                    <a:pt x="918" y="763"/>
                  </a:cubicBezTo>
                  <a:cubicBezTo>
                    <a:pt x="346" y="299"/>
                    <a:pt x="1" y="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3842425" y="2585875"/>
              <a:ext cx="60150" cy="15200"/>
            </a:xfrm>
            <a:custGeom>
              <a:avLst/>
              <a:gdLst/>
              <a:ahLst/>
              <a:cxnLst/>
              <a:rect l="l" t="t" r="r" b="b"/>
              <a:pathLst>
                <a:path w="2406" h="608" extrusionOk="0">
                  <a:moveTo>
                    <a:pt x="1251" y="0"/>
                  </a:moveTo>
                  <a:cubicBezTo>
                    <a:pt x="858" y="0"/>
                    <a:pt x="560" y="179"/>
                    <a:pt x="358" y="238"/>
                  </a:cubicBezTo>
                  <a:cubicBezTo>
                    <a:pt x="144" y="310"/>
                    <a:pt x="1" y="310"/>
                    <a:pt x="1" y="310"/>
                  </a:cubicBezTo>
                  <a:cubicBezTo>
                    <a:pt x="1" y="310"/>
                    <a:pt x="92" y="340"/>
                    <a:pt x="251" y="340"/>
                  </a:cubicBezTo>
                  <a:cubicBezTo>
                    <a:pt x="290" y="340"/>
                    <a:pt x="334" y="338"/>
                    <a:pt x="382" y="333"/>
                  </a:cubicBezTo>
                  <a:cubicBezTo>
                    <a:pt x="620" y="322"/>
                    <a:pt x="901" y="214"/>
                    <a:pt x="1216" y="214"/>
                  </a:cubicBezTo>
                  <a:cubicBezTo>
                    <a:pt x="1231" y="214"/>
                    <a:pt x="1247" y="214"/>
                    <a:pt x="1263" y="214"/>
                  </a:cubicBezTo>
                  <a:cubicBezTo>
                    <a:pt x="1596" y="238"/>
                    <a:pt x="1870" y="322"/>
                    <a:pt x="2084" y="417"/>
                  </a:cubicBezTo>
                  <a:cubicBezTo>
                    <a:pt x="2287" y="512"/>
                    <a:pt x="2406" y="607"/>
                    <a:pt x="2406" y="607"/>
                  </a:cubicBezTo>
                  <a:cubicBezTo>
                    <a:pt x="2406" y="607"/>
                    <a:pt x="2334" y="488"/>
                    <a:pt x="2144" y="322"/>
                  </a:cubicBezTo>
                  <a:cubicBezTo>
                    <a:pt x="1953" y="155"/>
                    <a:pt x="1632" y="0"/>
                    <a:pt x="125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3942750" y="2738550"/>
              <a:ext cx="32175" cy="103625"/>
            </a:xfrm>
            <a:custGeom>
              <a:avLst/>
              <a:gdLst/>
              <a:ahLst/>
              <a:cxnLst/>
              <a:rect l="l" t="t" r="r" b="b"/>
              <a:pathLst>
                <a:path w="1287" h="4145" extrusionOk="0">
                  <a:moveTo>
                    <a:pt x="107" y="1"/>
                  </a:moveTo>
                  <a:lnTo>
                    <a:pt x="107" y="1"/>
                  </a:lnTo>
                  <a:cubicBezTo>
                    <a:pt x="107" y="1"/>
                    <a:pt x="60" y="49"/>
                    <a:pt x="36" y="168"/>
                  </a:cubicBezTo>
                  <a:cubicBezTo>
                    <a:pt x="0" y="287"/>
                    <a:pt x="36" y="477"/>
                    <a:pt x="167" y="656"/>
                  </a:cubicBezTo>
                  <a:cubicBezTo>
                    <a:pt x="286" y="846"/>
                    <a:pt x="512" y="989"/>
                    <a:pt x="703" y="1168"/>
                  </a:cubicBezTo>
                  <a:cubicBezTo>
                    <a:pt x="881" y="1346"/>
                    <a:pt x="1000" y="1596"/>
                    <a:pt x="1012" y="1894"/>
                  </a:cubicBezTo>
                  <a:cubicBezTo>
                    <a:pt x="1048" y="2489"/>
                    <a:pt x="881" y="3061"/>
                    <a:pt x="834" y="3466"/>
                  </a:cubicBezTo>
                  <a:cubicBezTo>
                    <a:pt x="774" y="3882"/>
                    <a:pt x="750" y="4144"/>
                    <a:pt x="750" y="4144"/>
                  </a:cubicBezTo>
                  <a:cubicBezTo>
                    <a:pt x="750" y="4144"/>
                    <a:pt x="834" y="3906"/>
                    <a:pt x="953" y="3501"/>
                  </a:cubicBezTo>
                  <a:cubicBezTo>
                    <a:pt x="1012" y="3311"/>
                    <a:pt x="1072" y="3073"/>
                    <a:pt x="1155" y="2799"/>
                  </a:cubicBezTo>
                  <a:cubicBezTo>
                    <a:pt x="1227" y="2513"/>
                    <a:pt x="1286" y="2216"/>
                    <a:pt x="1250" y="1882"/>
                  </a:cubicBezTo>
                  <a:cubicBezTo>
                    <a:pt x="1238" y="1549"/>
                    <a:pt x="1072" y="1203"/>
                    <a:pt x="834" y="1025"/>
                  </a:cubicBezTo>
                  <a:cubicBezTo>
                    <a:pt x="619" y="834"/>
                    <a:pt x="393" y="751"/>
                    <a:pt x="262" y="596"/>
                  </a:cubicBezTo>
                  <a:cubicBezTo>
                    <a:pt x="119" y="453"/>
                    <a:pt x="60" y="287"/>
                    <a:pt x="60" y="180"/>
                  </a:cubicBezTo>
                  <a:cubicBezTo>
                    <a:pt x="60" y="61"/>
                    <a:pt x="107" y="1"/>
                    <a:pt x="10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3953150" y="2856125"/>
              <a:ext cx="24450" cy="94400"/>
            </a:xfrm>
            <a:custGeom>
              <a:avLst/>
              <a:gdLst/>
              <a:ahLst/>
              <a:cxnLst/>
              <a:rect l="l" t="t" r="r" b="b"/>
              <a:pathLst>
                <a:path w="978" h="3776" extrusionOk="0">
                  <a:moveTo>
                    <a:pt x="299" y="1"/>
                  </a:moveTo>
                  <a:cubicBezTo>
                    <a:pt x="299" y="1"/>
                    <a:pt x="298" y="1"/>
                    <a:pt x="296" y="2"/>
                  </a:cubicBezTo>
                  <a:lnTo>
                    <a:pt x="296" y="2"/>
                  </a:lnTo>
                  <a:cubicBezTo>
                    <a:pt x="301" y="1"/>
                    <a:pt x="302" y="1"/>
                    <a:pt x="299" y="1"/>
                  </a:cubicBezTo>
                  <a:close/>
                  <a:moveTo>
                    <a:pt x="296" y="2"/>
                  </a:moveTo>
                  <a:cubicBezTo>
                    <a:pt x="283" y="6"/>
                    <a:pt x="239" y="22"/>
                    <a:pt x="168" y="84"/>
                  </a:cubicBezTo>
                  <a:cubicBezTo>
                    <a:pt x="72" y="156"/>
                    <a:pt x="1" y="299"/>
                    <a:pt x="1" y="501"/>
                  </a:cubicBezTo>
                  <a:cubicBezTo>
                    <a:pt x="1" y="894"/>
                    <a:pt x="180" y="1370"/>
                    <a:pt x="394" y="1882"/>
                  </a:cubicBezTo>
                  <a:cubicBezTo>
                    <a:pt x="596" y="2382"/>
                    <a:pt x="799" y="2847"/>
                    <a:pt x="870" y="3192"/>
                  </a:cubicBezTo>
                  <a:cubicBezTo>
                    <a:pt x="894" y="3370"/>
                    <a:pt x="906" y="3501"/>
                    <a:pt x="930" y="3609"/>
                  </a:cubicBezTo>
                  <a:cubicBezTo>
                    <a:pt x="942" y="3716"/>
                    <a:pt x="942" y="3775"/>
                    <a:pt x="942" y="3775"/>
                  </a:cubicBezTo>
                  <a:lnTo>
                    <a:pt x="942" y="3597"/>
                  </a:lnTo>
                  <a:cubicBezTo>
                    <a:pt x="953" y="3489"/>
                    <a:pt x="977" y="3335"/>
                    <a:pt x="953" y="3156"/>
                  </a:cubicBezTo>
                  <a:cubicBezTo>
                    <a:pt x="942" y="2799"/>
                    <a:pt x="811" y="2299"/>
                    <a:pt x="584" y="1787"/>
                  </a:cubicBezTo>
                  <a:cubicBezTo>
                    <a:pt x="394" y="1287"/>
                    <a:pt x="156" y="822"/>
                    <a:pt x="108" y="501"/>
                  </a:cubicBezTo>
                  <a:cubicBezTo>
                    <a:pt x="96" y="334"/>
                    <a:pt x="120" y="180"/>
                    <a:pt x="180" y="108"/>
                  </a:cubicBezTo>
                  <a:cubicBezTo>
                    <a:pt x="232" y="45"/>
                    <a:pt x="285" y="9"/>
                    <a:pt x="296" y="2"/>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a:off x="3961800" y="2979375"/>
              <a:ext cx="15800" cy="52400"/>
            </a:xfrm>
            <a:custGeom>
              <a:avLst/>
              <a:gdLst/>
              <a:ahLst/>
              <a:cxnLst/>
              <a:rect l="l" t="t" r="r" b="b"/>
              <a:pathLst>
                <a:path w="632" h="2096" extrusionOk="0">
                  <a:moveTo>
                    <a:pt x="631" y="0"/>
                  </a:moveTo>
                  <a:cubicBezTo>
                    <a:pt x="631" y="0"/>
                    <a:pt x="357" y="429"/>
                    <a:pt x="179" y="1024"/>
                  </a:cubicBezTo>
                  <a:cubicBezTo>
                    <a:pt x="95" y="1310"/>
                    <a:pt x="0" y="1607"/>
                    <a:pt x="60" y="1834"/>
                  </a:cubicBezTo>
                  <a:cubicBezTo>
                    <a:pt x="72" y="1941"/>
                    <a:pt x="155" y="2024"/>
                    <a:pt x="191" y="2060"/>
                  </a:cubicBezTo>
                  <a:cubicBezTo>
                    <a:pt x="250" y="2096"/>
                    <a:pt x="286" y="2096"/>
                    <a:pt x="286" y="2096"/>
                  </a:cubicBezTo>
                  <a:lnTo>
                    <a:pt x="226" y="2036"/>
                  </a:lnTo>
                  <a:cubicBezTo>
                    <a:pt x="191" y="2000"/>
                    <a:pt x="179" y="1917"/>
                    <a:pt x="179" y="1834"/>
                  </a:cubicBezTo>
                  <a:cubicBezTo>
                    <a:pt x="179" y="1643"/>
                    <a:pt x="310" y="1405"/>
                    <a:pt x="405" y="1107"/>
                  </a:cubicBezTo>
                  <a:cubicBezTo>
                    <a:pt x="584" y="524"/>
                    <a:pt x="631" y="0"/>
                    <a:pt x="63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p:nvPr/>
          </p:nvSpPr>
          <p:spPr>
            <a:xfrm>
              <a:off x="3812375" y="2229200"/>
              <a:ext cx="46750" cy="9325"/>
            </a:xfrm>
            <a:custGeom>
              <a:avLst/>
              <a:gdLst/>
              <a:ahLst/>
              <a:cxnLst/>
              <a:rect l="l" t="t" r="r" b="b"/>
              <a:pathLst>
                <a:path w="1870" h="373" extrusionOk="0">
                  <a:moveTo>
                    <a:pt x="826" y="0"/>
                  </a:moveTo>
                  <a:cubicBezTo>
                    <a:pt x="601" y="0"/>
                    <a:pt x="411" y="25"/>
                    <a:pt x="262" y="75"/>
                  </a:cubicBezTo>
                  <a:cubicBezTo>
                    <a:pt x="96" y="122"/>
                    <a:pt x="0" y="182"/>
                    <a:pt x="0" y="182"/>
                  </a:cubicBezTo>
                  <a:cubicBezTo>
                    <a:pt x="0" y="182"/>
                    <a:pt x="429" y="182"/>
                    <a:pt x="929" y="242"/>
                  </a:cubicBezTo>
                  <a:cubicBezTo>
                    <a:pt x="1441" y="301"/>
                    <a:pt x="1870" y="373"/>
                    <a:pt x="1870" y="373"/>
                  </a:cubicBezTo>
                  <a:cubicBezTo>
                    <a:pt x="1870" y="373"/>
                    <a:pt x="1786" y="301"/>
                    <a:pt x="1631" y="218"/>
                  </a:cubicBezTo>
                  <a:cubicBezTo>
                    <a:pt x="1465" y="122"/>
                    <a:pt x="1250" y="39"/>
                    <a:pt x="965" y="3"/>
                  </a:cubicBezTo>
                  <a:cubicBezTo>
                    <a:pt x="917" y="1"/>
                    <a:pt x="871" y="0"/>
                    <a:pt x="82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3881125" y="2265300"/>
              <a:ext cx="18175" cy="7450"/>
            </a:xfrm>
            <a:custGeom>
              <a:avLst/>
              <a:gdLst/>
              <a:ahLst/>
              <a:cxnLst/>
              <a:rect l="l" t="t" r="r" b="b"/>
              <a:pathLst>
                <a:path w="727" h="298" extrusionOk="0">
                  <a:moveTo>
                    <a:pt x="188" y="1"/>
                  </a:moveTo>
                  <a:cubicBezTo>
                    <a:pt x="80" y="1"/>
                    <a:pt x="1" y="24"/>
                    <a:pt x="1" y="24"/>
                  </a:cubicBezTo>
                  <a:cubicBezTo>
                    <a:pt x="1" y="24"/>
                    <a:pt x="120" y="179"/>
                    <a:pt x="322" y="262"/>
                  </a:cubicBezTo>
                  <a:cubicBezTo>
                    <a:pt x="398" y="289"/>
                    <a:pt x="474" y="297"/>
                    <a:pt x="539" y="297"/>
                  </a:cubicBezTo>
                  <a:cubicBezTo>
                    <a:pt x="648" y="297"/>
                    <a:pt x="727" y="274"/>
                    <a:pt x="727" y="274"/>
                  </a:cubicBezTo>
                  <a:cubicBezTo>
                    <a:pt x="727" y="274"/>
                    <a:pt x="608" y="107"/>
                    <a:pt x="405" y="36"/>
                  </a:cubicBezTo>
                  <a:cubicBezTo>
                    <a:pt x="330" y="9"/>
                    <a:pt x="254" y="1"/>
                    <a:pt x="18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2925650" y="2532000"/>
              <a:ext cx="24425" cy="7450"/>
            </a:xfrm>
            <a:custGeom>
              <a:avLst/>
              <a:gdLst/>
              <a:ahLst/>
              <a:cxnLst/>
              <a:rect l="l" t="t" r="r" b="b"/>
              <a:pathLst>
                <a:path w="977" h="298" extrusionOk="0">
                  <a:moveTo>
                    <a:pt x="238" y="1"/>
                  </a:moveTo>
                  <a:cubicBezTo>
                    <a:pt x="98" y="1"/>
                    <a:pt x="1" y="24"/>
                    <a:pt x="1" y="24"/>
                  </a:cubicBezTo>
                  <a:cubicBezTo>
                    <a:pt x="1" y="24"/>
                    <a:pt x="191" y="191"/>
                    <a:pt x="465" y="262"/>
                  </a:cubicBezTo>
                  <a:cubicBezTo>
                    <a:pt x="563" y="289"/>
                    <a:pt x="660" y="297"/>
                    <a:pt x="742" y="297"/>
                  </a:cubicBezTo>
                  <a:cubicBezTo>
                    <a:pt x="879" y="297"/>
                    <a:pt x="977" y="274"/>
                    <a:pt x="977" y="274"/>
                  </a:cubicBezTo>
                  <a:cubicBezTo>
                    <a:pt x="977" y="274"/>
                    <a:pt x="786" y="107"/>
                    <a:pt x="524" y="36"/>
                  </a:cubicBezTo>
                  <a:cubicBezTo>
                    <a:pt x="422" y="9"/>
                    <a:pt x="322" y="1"/>
                    <a:pt x="23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2970600" y="2549150"/>
              <a:ext cx="138125" cy="62050"/>
            </a:xfrm>
            <a:custGeom>
              <a:avLst/>
              <a:gdLst/>
              <a:ahLst/>
              <a:cxnLst/>
              <a:rect l="l" t="t" r="r" b="b"/>
              <a:pathLst>
                <a:path w="5525" h="2482" extrusionOk="0">
                  <a:moveTo>
                    <a:pt x="1078" y="1"/>
                  </a:moveTo>
                  <a:cubicBezTo>
                    <a:pt x="1018" y="1"/>
                    <a:pt x="961" y="2"/>
                    <a:pt x="905" y="5"/>
                  </a:cubicBezTo>
                  <a:cubicBezTo>
                    <a:pt x="631" y="17"/>
                    <a:pt x="405" y="52"/>
                    <a:pt x="239" y="64"/>
                  </a:cubicBezTo>
                  <a:cubicBezTo>
                    <a:pt x="96" y="76"/>
                    <a:pt x="0" y="88"/>
                    <a:pt x="0" y="88"/>
                  </a:cubicBezTo>
                  <a:lnTo>
                    <a:pt x="239" y="88"/>
                  </a:lnTo>
                  <a:cubicBezTo>
                    <a:pt x="405" y="88"/>
                    <a:pt x="631" y="88"/>
                    <a:pt x="905" y="112"/>
                  </a:cubicBezTo>
                  <a:cubicBezTo>
                    <a:pt x="1191" y="136"/>
                    <a:pt x="1524" y="171"/>
                    <a:pt x="1858" y="290"/>
                  </a:cubicBezTo>
                  <a:cubicBezTo>
                    <a:pt x="2215" y="386"/>
                    <a:pt x="2560" y="588"/>
                    <a:pt x="2917" y="802"/>
                  </a:cubicBezTo>
                  <a:cubicBezTo>
                    <a:pt x="3608" y="1279"/>
                    <a:pt x="4215" y="1791"/>
                    <a:pt x="4703" y="2076"/>
                  </a:cubicBezTo>
                  <a:cubicBezTo>
                    <a:pt x="4941" y="2219"/>
                    <a:pt x="5156" y="2326"/>
                    <a:pt x="5299" y="2386"/>
                  </a:cubicBezTo>
                  <a:lnTo>
                    <a:pt x="5525" y="2481"/>
                  </a:lnTo>
                  <a:cubicBezTo>
                    <a:pt x="5525" y="2481"/>
                    <a:pt x="5453" y="2433"/>
                    <a:pt x="5299" y="2374"/>
                  </a:cubicBezTo>
                  <a:cubicBezTo>
                    <a:pt x="5168" y="2291"/>
                    <a:pt x="4977" y="2160"/>
                    <a:pt x="4751" y="1993"/>
                  </a:cubicBezTo>
                  <a:cubicBezTo>
                    <a:pt x="4299" y="1660"/>
                    <a:pt x="3751" y="1124"/>
                    <a:pt x="3025" y="624"/>
                  </a:cubicBezTo>
                  <a:cubicBezTo>
                    <a:pt x="2667" y="386"/>
                    <a:pt x="2274" y="195"/>
                    <a:pt x="1905" y="112"/>
                  </a:cubicBezTo>
                  <a:cubicBezTo>
                    <a:pt x="1608" y="25"/>
                    <a:pt x="1326" y="1"/>
                    <a:pt x="107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3293250" y="2759100"/>
              <a:ext cx="10150" cy="50625"/>
            </a:xfrm>
            <a:custGeom>
              <a:avLst/>
              <a:gdLst/>
              <a:ahLst/>
              <a:cxnLst/>
              <a:rect l="l" t="t" r="r" b="b"/>
              <a:pathLst>
                <a:path w="406" h="2025" extrusionOk="0">
                  <a:moveTo>
                    <a:pt x="406" y="0"/>
                  </a:moveTo>
                  <a:lnTo>
                    <a:pt x="406" y="0"/>
                  </a:lnTo>
                  <a:cubicBezTo>
                    <a:pt x="406" y="1"/>
                    <a:pt x="322" y="96"/>
                    <a:pt x="251" y="274"/>
                  </a:cubicBezTo>
                  <a:cubicBezTo>
                    <a:pt x="179" y="453"/>
                    <a:pt x="84" y="703"/>
                    <a:pt x="48" y="989"/>
                  </a:cubicBezTo>
                  <a:cubicBezTo>
                    <a:pt x="1" y="1286"/>
                    <a:pt x="25" y="1536"/>
                    <a:pt x="60" y="1727"/>
                  </a:cubicBezTo>
                  <a:cubicBezTo>
                    <a:pt x="84" y="1905"/>
                    <a:pt x="132" y="2025"/>
                    <a:pt x="132" y="2025"/>
                  </a:cubicBezTo>
                  <a:cubicBezTo>
                    <a:pt x="132" y="2025"/>
                    <a:pt x="191" y="1584"/>
                    <a:pt x="263" y="1013"/>
                  </a:cubicBezTo>
                  <a:cubicBezTo>
                    <a:pt x="346" y="465"/>
                    <a:pt x="406" y="1"/>
                    <a:pt x="40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a:off x="3281950" y="2821900"/>
              <a:ext cx="14900" cy="58975"/>
            </a:xfrm>
            <a:custGeom>
              <a:avLst/>
              <a:gdLst/>
              <a:ahLst/>
              <a:cxnLst/>
              <a:rect l="l" t="t" r="r" b="b"/>
              <a:pathLst>
                <a:path w="596" h="2359" extrusionOk="0">
                  <a:moveTo>
                    <a:pt x="405" y="1"/>
                  </a:moveTo>
                  <a:cubicBezTo>
                    <a:pt x="405" y="1"/>
                    <a:pt x="322" y="120"/>
                    <a:pt x="274" y="358"/>
                  </a:cubicBezTo>
                  <a:cubicBezTo>
                    <a:pt x="238" y="477"/>
                    <a:pt x="238" y="620"/>
                    <a:pt x="262" y="775"/>
                  </a:cubicBezTo>
                  <a:cubicBezTo>
                    <a:pt x="274" y="929"/>
                    <a:pt x="358" y="1108"/>
                    <a:pt x="358" y="1227"/>
                  </a:cubicBezTo>
                  <a:cubicBezTo>
                    <a:pt x="381" y="1346"/>
                    <a:pt x="286" y="1477"/>
                    <a:pt x="238" y="1632"/>
                  </a:cubicBezTo>
                  <a:cubicBezTo>
                    <a:pt x="179" y="1763"/>
                    <a:pt x="143" y="1894"/>
                    <a:pt x="107" y="2001"/>
                  </a:cubicBezTo>
                  <a:cubicBezTo>
                    <a:pt x="36" y="2227"/>
                    <a:pt x="0" y="2358"/>
                    <a:pt x="0" y="2358"/>
                  </a:cubicBezTo>
                  <a:cubicBezTo>
                    <a:pt x="0" y="2358"/>
                    <a:pt x="96" y="2239"/>
                    <a:pt x="215" y="2060"/>
                  </a:cubicBezTo>
                  <a:cubicBezTo>
                    <a:pt x="274" y="1953"/>
                    <a:pt x="346" y="1846"/>
                    <a:pt x="417" y="1715"/>
                  </a:cubicBezTo>
                  <a:cubicBezTo>
                    <a:pt x="477" y="1584"/>
                    <a:pt x="596" y="1453"/>
                    <a:pt x="596" y="1215"/>
                  </a:cubicBezTo>
                  <a:cubicBezTo>
                    <a:pt x="572" y="989"/>
                    <a:pt x="477" y="870"/>
                    <a:pt x="453" y="739"/>
                  </a:cubicBezTo>
                  <a:cubicBezTo>
                    <a:pt x="417" y="596"/>
                    <a:pt x="393" y="465"/>
                    <a:pt x="393" y="358"/>
                  </a:cubicBezTo>
                  <a:cubicBezTo>
                    <a:pt x="369" y="156"/>
                    <a:pt x="405" y="1"/>
                    <a:pt x="40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3220925" y="2921025"/>
              <a:ext cx="33950" cy="29500"/>
            </a:xfrm>
            <a:custGeom>
              <a:avLst/>
              <a:gdLst/>
              <a:ahLst/>
              <a:cxnLst/>
              <a:rect l="l" t="t" r="r" b="b"/>
              <a:pathLst>
                <a:path w="1358" h="1180" extrusionOk="0">
                  <a:moveTo>
                    <a:pt x="1358" y="0"/>
                  </a:moveTo>
                  <a:lnTo>
                    <a:pt x="1358" y="0"/>
                  </a:lnTo>
                  <a:cubicBezTo>
                    <a:pt x="1358" y="1"/>
                    <a:pt x="953" y="131"/>
                    <a:pt x="572" y="465"/>
                  </a:cubicBezTo>
                  <a:cubicBezTo>
                    <a:pt x="179" y="786"/>
                    <a:pt x="1" y="1179"/>
                    <a:pt x="1" y="1179"/>
                  </a:cubicBezTo>
                  <a:cubicBezTo>
                    <a:pt x="1" y="1179"/>
                    <a:pt x="358" y="953"/>
                    <a:pt x="715" y="632"/>
                  </a:cubicBezTo>
                  <a:cubicBezTo>
                    <a:pt x="1096" y="310"/>
                    <a:pt x="1358" y="1"/>
                    <a:pt x="135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3182225" y="2972225"/>
              <a:ext cx="17600" cy="43175"/>
            </a:xfrm>
            <a:custGeom>
              <a:avLst/>
              <a:gdLst/>
              <a:ahLst/>
              <a:cxnLst/>
              <a:rect l="l" t="t" r="r" b="b"/>
              <a:pathLst>
                <a:path w="704" h="1727" extrusionOk="0">
                  <a:moveTo>
                    <a:pt x="703" y="0"/>
                  </a:moveTo>
                  <a:cubicBezTo>
                    <a:pt x="703" y="0"/>
                    <a:pt x="441" y="346"/>
                    <a:pt x="239" y="822"/>
                  </a:cubicBezTo>
                  <a:cubicBezTo>
                    <a:pt x="48" y="1298"/>
                    <a:pt x="1" y="1727"/>
                    <a:pt x="1" y="1727"/>
                  </a:cubicBezTo>
                  <a:cubicBezTo>
                    <a:pt x="1" y="1727"/>
                    <a:pt x="275" y="1393"/>
                    <a:pt x="465" y="917"/>
                  </a:cubicBezTo>
                  <a:cubicBezTo>
                    <a:pt x="656" y="429"/>
                    <a:pt x="703" y="0"/>
                    <a:pt x="70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3149500" y="3058250"/>
              <a:ext cx="11925" cy="38725"/>
            </a:xfrm>
            <a:custGeom>
              <a:avLst/>
              <a:gdLst/>
              <a:ahLst/>
              <a:cxnLst/>
              <a:rect l="l" t="t" r="r" b="b"/>
              <a:pathLst>
                <a:path w="477" h="1549" extrusionOk="0">
                  <a:moveTo>
                    <a:pt x="405" y="0"/>
                  </a:moveTo>
                  <a:cubicBezTo>
                    <a:pt x="405" y="0"/>
                    <a:pt x="262" y="346"/>
                    <a:pt x="143" y="762"/>
                  </a:cubicBezTo>
                  <a:cubicBezTo>
                    <a:pt x="36" y="1179"/>
                    <a:pt x="0" y="1548"/>
                    <a:pt x="0" y="1548"/>
                  </a:cubicBezTo>
                  <a:cubicBezTo>
                    <a:pt x="0" y="1548"/>
                    <a:pt x="262" y="1262"/>
                    <a:pt x="357" y="822"/>
                  </a:cubicBezTo>
                  <a:cubicBezTo>
                    <a:pt x="476" y="369"/>
                    <a:pt x="405" y="0"/>
                    <a:pt x="4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2819975" y="2257550"/>
              <a:ext cx="77425" cy="50325"/>
            </a:xfrm>
            <a:custGeom>
              <a:avLst/>
              <a:gdLst/>
              <a:ahLst/>
              <a:cxnLst/>
              <a:rect l="l" t="t" r="r" b="b"/>
              <a:pathLst>
                <a:path w="3097" h="2013" extrusionOk="0">
                  <a:moveTo>
                    <a:pt x="1" y="1"/>
                  </a:moveTo>
                  <a:cubicBezTo>
                    <a:pt x="1" y="1"/>
                    <a:pt x="644" y="548"/>
                    <a:pt x="1489" y="1108"/>
                  </a:cubicBezTo>
                  <a:cubicBezTo>
                    <a:pt x="2334" y="1655"/>
                    <a:pt x="3096" y="2013"/>
                    <a:pt x="3096" y="2013"/>
                  </a:cubicBezTo>
                  <a:cubicBezTo>
                    <a:pt x="3096" y="2013"/>
                    <a:pt x="2465" y="1477"/>
                    <a:pt x="1608" y="905"/>
                  </a:cubicBezTo>
                  <a:cubicBezTo>
                    <a:pt x="763" y="358"/>
                    <a:pt x="1" y="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p:nvPr/>
          </p:nvSpPr>
          <p:spPr>
            <a:xfrm>
              <a:off x="2892025" y="2280175"/>
              <a:ext cx="9850" cy="16100"/>
            </a:xfrm>
            <a:custGeom>
              <a:avLst/>
              <a:gdLst/>
              <a:ahLst/>
              <a:cxnLst/>
              <a:rect l="l" t="t" r="r" b="b"/>
              <a:pathLst>
                <a:path w="394" h="644" extrusionOk="0">
                  <a:moveTo>
                    <a:pt x="36" y="0"/>
                  </a:moveTo>
                  <a:cubicBezTo>
                    <a:pt x="36" y="0"/>
                    <a:pt x="0" y="203"/>
                    <a:pt x="95" y="381"/>
                  </a:cubicBezTo>
                  <a:cubicBezTo>
                    <a:pt x="179" y="560"/>
                    <a:pt x="357" y="643"/>
                    <a:pt x="357" y="643"/>
                  </a:cubicBezTo>
                  <a:cubicBezTo>
                    <a:pt x="357" y="643"/>
                    <a:pt x="393" y="453"/>
                    <a:pt x="298" y="274"/>
                  </a:cubicBezTo>
                  <a:cubicBezTo>
                    <a:pt x="214" y="96"/>
                    <a:pt x="36" y="0"/>
                    <a:pt x="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p:cNvSpPr/>
            <p:nvPr/>
          </p:nvSpPr>
          <p:spPr>
            <a:xfrm>
              <a:off x="2883675" y="2218850"/>
              <a:ext cx="9250" cy="42900"/>
            </a:xfrm>
            <a:custGeom>
              <a:avLst/>
              <a:gdLst/>
              <a:ahLst/>
              <a:cxnLst/>
              <a:rect l="l" t="t" r="r" b="b"/>
              <a:pathLst>
                <a:path w="370" h="1716" extrusionOk="0">
                  <a:moveTo>
                    <a:pt x="370" y="1"/>
                  </a:moveTo>
                  <a:cubicBezTo>
                    <a:pt x="370" y="1"/>
                    <a:pt x="298" y="72"/>
                    <a:pt x="239" y="215"/>
                  </a:cubicBezTo>
                  <a:cubicBezTo>
                    <a:pt x="144" y="358"/>
                    <a:pt x="60" y="572"/>
                    <a:pt x="25" y="822"/>
                  </a:cubicBezTo>
                  <a:cubicBezTo>
                    <a:pt x="1" y="1072"/>
                    <a:pt x="25" y="1298"/>
                    <a:pt x="72" y="1465"/>
                  </a:cubicBezTo>
                  <a:cubicBezTo>
                    <a:pt x="120" y="1620"/>
                    <a:pt x="156" y="1715"/>
                    <a:pt x="156" y="1715"/>
                  </a:cubicBezTo>
                  <a:cubicBezTo>
                    <a:pt x="156" y="1715"/>
                    <a:pt x="191" y="1310"/>
                    <a:pt x="251" y="846"/>
                  </a:cubicBezTo>
                  <a:cubicBezTo>
                    <a:pt x="298" y="406"/>
                    <a:pt x="370" y="1"/>
                    <a:pt x="37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p:nvPr/>
          </p:nvSpPr>
          <p:spPr>
            <a:xfrm>
              <a:off x="3017025" y="1898575"/>
              <a:ext cx="325075" cy="144975"/>
            </a:xfrm>
            <a:custGeom>
              <a:avLst/>
              <a:gdLst/>
              <a:ahLst/>
              <a:cxnLst/>
              <a:rect l="l" t="t" r="r" b="b"/>
              <a:pathLst>
                <a:path w="13003" h="5799" extrusionOk="0">
                  <a:moveTo>
                    <a:pt x="13002" y="1"/>
                  </a:moveTo>
                  <a:lnTo>
                    <a:pt x="13002" y="1"/>
                  </a:lnTo>
                  <a:cubicBezTo>
                    <a:pt x="13002" y="1"/>
                    <a:pt x="12984" y="25"/>
                    <a:pt x="12965" y="86"/>
                  </a:cubicBezTo>
                  <a:lnTo>
                    <a:pt x="12965" y="86"/>
                  </a:lnTo>
                  <a:cubicBezTo>
                    <a:pt x="12988" y="29"/>
                    <a:pt x="13002" y="1"/>
                    <a:pt x="13002" y="1"/>
                  </a:cubicBezTo>
                  <a:close/>
                  <a:moveTo>
                    <a:pt x="12965" y="86"/>
                  </a:moveTo>
                  <a:lnTo>
                    <a:pt x="12965" y="86"/>
                  </a:lnTo>
                  <a:cubicBezTo>
                    <a:pt x="12959" y="102"/>
                    <a:pt x="12951" y="122"/>
                    <a:pt x="12943" y="143"/>
                  </a:cubicBezTo>
                  <a:cubicBezTo>
                    <a:pt x="12918" y="193"/>
                    <a:pt x="12890" y="253"/>
                    <a:pt x="12850" y="320"/>
                  </a:cubicBezTo>
                  <a:lnTo>
                    <a:pt x="12850" y="320"/>
                  </a:lnTo>
                  <a:cubicBezTo>
                    <a:pt x="12891" y="263"/>
                    <a:pt x="12920" y="214"/>
                    <a:pt x="12943" y="179"/>
                  </a:cubicBezTo>
                  <a:cubicBezTo>
                    <a:pt x="12950" y="141"/>
                    <a:pt x="12958" y="110"/>
                    <a:pt x="12965" y="86"/>
                  </a:cubicBezTo>
                  <a:close/>
                  <a:moveTo>
                    <a:pt x="12850" y="320"/>
                  </a:moveTo>
                  <a:lnTo>
                    <a:pt x="12850" y="320"/>
                  </a:lnTo>
                  <a:cubicBezTo>
                    <a:pt x="12808" y="379"/>
                    <a:pt x="12754" y="446"/>
                    <a:pt x="12681" y="513"/>
                  </a:cubicBezTo>
                  <a:cubicBezTo>
                    <a:pt x="12431" y="798"/>
                    <a:pt x="11931" y="1048"/>
                    <a:pt x="11276" y="1203"/>
                  </a:cubicBezTo>
                  <a:cubicBezTo>
                    <a:pt x="10943" y="1286"/>
                    <a:pt x="10574" y="1334"/>
                    <a:pt x="10181" y="1453"/>
                  </a:cubicBezTo>
                  <a:cubicBezTo>
                    <a:pt x="9800" y="1572"/>
                    <a:pt x="9371" y="1727"/>
                    <a:pt x="9014" y="2037"/>
                  </a:cubicBezTo>
                  <a:cubicBezTo>
                    <a:pt x="8835" y="2179"/>
                    <a:pt x="8669" y="2394"/>
                    <a:pt x="8573" y="2632"/>
                  </a:cubicBezTo>
                  <a:cubicBezTo>
                    <a:pt x="8478" y="2858"/>
                    <a:pt x="8442" y="3108"/>
                    <a:pt x="8335" y="3287"/>
                  </a:cubicBezTo>
                  <a:cubicBezTo>
                    <a:pt x="8240" y="3477"/>
                    <a:pt x="8026" y="3489"/>
                    <a:pt x="7764" y="3525"/>
                  </a:cubicBezTo>
                  <a:cubicBezTo>
                    <a:pt x="7621" y="3537"/>
                    <a:pt x="7478" y="3596"/>
                    <a:pt x="7359" y="3692"/>
                  </a:cubicBezTo>
                  <a:cubicBezTo>
                    <a:pt x="7252" y="3775"/>
                    <a:pt x="7168" y="3882"/>
                    <a:pt x="7073" y="3989"/>
                  </a:cubicBezTo>
                  <a:cubicBezTo>
                    <a:pt x="6775" y="4394"/>
                    <a:pt x="6359" y="4656"/>
                    <a:pt x="5918" y="4823"/>
                  </a:cubicBezTo>
                  <a:cubicBezTo>
                    <a:pt x="5466" y="5001"/>
                    <a:pt x="5001" y="5073"/>
                    <a:pt x="4561" y="5144"/>
                  </a:cubicBezTo>
                  <a:cubicBezTo>
                    <a:pt x="3668" y="5263"/>
                    <a:pt x="2858" y="5382"/>
                    <a:pt x="2192" y="5477"/>
                  </a:cubicBezTo>
                  <a:cubicBezTo>
                    <a:pt x="834" y="5680"/>
                    <a:pt x="1" y="5799"/>
                    <a:pt x="1" y="5799"/>
                  </a:cubicBezTo>
                  <a:cubicBezTo>
                    <a:pt x="1" y="5799"/>
                    <a:pt x="858" y="5727"/>
                    <a:pt x="2203" y="5597"/>
                  </a:cubicBezTo>
                  <a:cubicBezTo>
                    <a:pt x="2894" y="5513"/>
                    <a:pt x="3692" y="5442"/>
                    <a:pt x="4585" y="5335"/>
                  </a:cubicBezTo>
                  <a:cubicBezTo>
                    <a:pt x="5037" y="5275"/>
                    <a:pt x="5513" y="5204"/>
                    <a:pt x="5990" y="5025"/>
                  </a:cubicBezTo>
                  <a:cubicBezTo>
                    <a:pt x="6454" y="4858"/>
                    <a:pt x="6930" y="4561"/>
                    <a:pt x="7252" y="4132"/>
                  </a:cubicBezTo>
                  <a:cubicBezTo>
                    <a:pt x="7418" y="3930"/>
                    <a:pt x="7585" y="3775"/>
                    <a:pt x="7799" y="3751"/>
                  </a:cubicBezTo>
                  <a:cubicBezTo>
                    <a:pt x="7918" y="3715"/>
                    <a:pt x="8061" y="3715"/>
                    <a:pt x="8192" y="3668"/>
                  </a:cubicBezTo>
                  <a:cubicBezTo>
                    <a:pt x="8335" y="3632"/>
                    <a:pt x="8454" y="3513"/>
                    <a:pt x="8538" y="3394"/>
                  </a:cubicBezTo>
                  <a:cubicBezTo>
                    <a:pt x="8680" y="3132"/>
                    <a:pt x="8680" y="2894"/>
                    <a:pt x="8776" y="2691"/>
                  </a:cubicBezTo>
                  <a:cubicBezTo>
                    <a:pt x="8847" y="2501"/>
                    <a:pt x="8978" y="2322"/>
                    <a:pt x="9133" y="2168"/>
                  </a:cubicBezTo>
                  <a:cubicBezTo>
                    <a:pt x="9442" y="1870"/>
                    <a:pt x="9847" y="1715"/>
                    <a:pt x="10216" y="1584"/>
                  </a:cubicBezTo>
                  <a:cubicBezTo>
                    <a:pt x="10585" y="1453"/>
                    <a:pt x="10955" y="1394"/>
                    <a:pt x="11288" y="1286"/>
                  </a:cubicBezTo>
                  <a:cubicBezTo>
                    <a:pt x="11943" y="1096"/>
                    <a:pt x="12443" y="822"/>
                    <a:pt x="12705" y="524"/>
                  </a:cubicBezTo>
                  <a:cubicBezTo>
                    <a:pt x="12767" y="450"/>
                    <a:pt x="12814" y="382"/>
                    <a:pt x="12850" y="32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1"/>
            <p:cNvSpPr/>
            <p:nvPr/>
          </p:nvSpPr>
          <p:spPr>
            <a:xfrm>
              <a:off x="3341475" y="1874775"/>
              <a:ext cx="20275" cy="12225"/>
            </a:xfrm>
            <a:custGeom>
              <a:avLst/>
              <a:gdLst/>
              <a:ahLst/>
              <a:cxnLst/>
              <a:rect l="l" t="t" r="r" b="b"/>
              <a:pathLst>
                <a:path w="811" h="489" extrusionOk="0">
                  <a:moveTo>
                    <a:pt x="810" y="0"/>
                  </a:moveTo>
                  <a:cubicBezTo>
                    <a:pt x="810" y="0"/>
                    <a:pt x="560" y="0"/>
                    <a:pt x="346" y="143"/>
                  </a:cubicBezTo>
                  <a:cubicBezTo>
                    <a:pt x="120" y="286"/>
                    <a:pt x="1" y="488"/>
                    <a:pt x="1" y="488"/>
                  </a:cubicBezTo>
                  <a:cubicBezTo>
                    <a:pt x="1" y="488"/>
                    <a:pt x="239" y="476"/>
                    <a:pt x="465" y="345"/>
                  </a:cubicBezTo>
                  <a:cubicBezTo>
                    <a:pt x="691" y="203"/>
                    <a:pt x="810" y="0"/>
                    <a:pt x="8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3360525" y="1852150"/>
              <a:ext cx="8975" cy="14300"/>
            </a:xfrm>
            <a:custGeom>
              <a:avLst/>
              <a:gdLst/>
              <a:ahLst/>
              <a:cxnLst/>
              <a:rect l="l" t="t" r="r" b="b"/>
              <a:pathLst>
                <a:path w="359" h="572" extrusionOk="0">
                  <a:moveTo>
                    <a:pt x="358" y="0"/>
                  </a:moveTo>
                  <a:cubicBezTo>
                    <a:pt x="358" y="0"/>
                    <a:pt x="358" y="0"/>
                    <a:pt x="358" y="0"/>
                  </a:cubicBezTo>
                  <a:lnTo>
                    <a:pt x="358" y="0"/>
                  </a:lnTo>
                  <a:cubicBezTo>
                    <a:pt x="358" y="0"/>
                    <a:pt x="358" y="0"/>
                    <a:pt x="358" y="0"/>
                  </a:cubicBezTo>
                  <a:close/>
                  <a:moveTo>
                    <a:pt x="358" y="0"/>
                  </a:moveTo>
                  <a:cubicBezTo>
                    <a:pt x="347" y="4"/>
                    <a:pt x="163" y="35"/>
                    <a:pt x="96" y="215"/>
                  </a:cubicBezTo>
                  <a:cubicBezTo>
                    <a:pt x="1" y="405"/>
                    <a:pt x="132" y="572"/>
                    <a:pt x="132" y="572"/>
                  </a:cubicBezTo>
                  <a:lnTo>
                    <a:pt x="191" y="488"/>
                  </a:lnTo>
                  <a:cubicBezTo>
                    <a:pt x="227" y="441"/>
                    <a:pt x="274" y="381"/>
                    <a:pt x="298" y="310"/>
                  </a:cubicBezTo>
                  <a:cubicBezTo>
                    <a:pt x="310" y="226"/>
                    <a:pt x="334" y="155"/>
                    <a:pt x="346" y="95"/>
                  </a:cubicBezTo>
                  <a:cubicBezTo>
                    <a:pt x="357" y="39"/>
                    <a:pt x="358" y="4"/>
                    <a:pt x="35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p:nvPr/>
          </p:nvSpPr>
          <p:spPr>
            <a:xfrm>
              <a:off x="3643300" y="1914050"/>
              <a:ext cx="105100" cy="200950"/>
            </a:xfrm>
            <a:custGeom>
              <a:avLst/>
              <a:gdLst/>
              <a:ahLst/>
              <a:cxnLst/>
              <a:rect l="l" t="t" r="r" b="b"/>
              <a:pathLst>
                <a:path w="4204" h="8038" extrusionOk="0">
                  <a:moveTo>
                    <a:pt x="155" y="1"/>
                  </a:moveTo>
                  <a:lnTo>
                    <a:pt x="155" y="1"/>
                  </a:lnTo>
                  <a:cubicBezTo>
                    <a:pt x="155" y="1"/>
                    <a:pt x="142" y="21"/>
                    <a:pt x="125" y="61"/>
                  </a:cubicBezTo>
                  <a:lnTo>
                    <a:pt x="125" y="61"/>
                  </a:lnTo>
                  <a:lnTo>
                    <a:pt x="155" y="1"/>
                  </a:lnTo>
                  <a:close/>
                  <a:moveTo>
                    <a:pt x="125" y="61"/>
                  </a:moveTo>
                  <a:lnTo>
                    <a:pt x="108" y="96"/>
                  </a:lnTo>
                  <a:cubicBezTo>
                    <a:pt x="96" y="156"/>
                    <a:pt x="48" y="251"/>
                    <a:pt x="36" y="394"/>
                  </a:cubicBezTo>
                  <a:cubicBezTo>
                    <a:pt x="1" y="656"/>
                    <a:pt x="60" y="1120"/>
                    <a:pt x="477" y="1429"/>
                  </a:cubicBezTo>
                  <a:cubicBezTo>
                    <a:pt x="691" y="1584"/>
                    <a:pt x="965" y="1644"/>
                    <a:pt x="1251" y="1668"/>
                  </a:cubicBezTo>
                  <a:cubicBezTo>
                    <a:pt x="1536" y="1703"/>
                    <a:pt x="1822" y="1763"/>
                    <a:pt x="2096" y="1894"/>
                  </a:cubicBezTo>
                  <a:cubicBezTo>
                    <a:pt x="2382" y="2013"/>
                    <a:pt x="2668" y="2180"/>
                    <a:pt x="2977" y="2334"/>
                  </a:cubicBezTo>
                  <a:cubicBezTo>
                    <a:pt x="3132" y="2418"/>
                    <a:pt x="3275" y="2489"/>
                    <a:pt x="3441" y="2572"/>
                  </a:cubicBezTo>
                  <a:lnTo>
                    <a:pt x="3680" y="2692"/>
                  </a:lnTo>
                  <a:cubicBezTo>
                    <a:pt x="3751" y="2739"/>
                    <a:pt x="3858" y="2787"/>
                    <a:pt x="3870" y="2811"/>
                  </a:cubicBezTo>
                  <a:cubicBezTo>
                    <a:pt x="3918" y="2846"/>
                    <a:pt x="3846" y="3096"/>
                    <a:pt x="3846" y="3275"/>
                  </a:cubicBezTo>
                  <a:cubicBezTo>
                    <a:pt x="3822" y="3477"/>
                    <a:pt x="3846" y="3644"/>
                    <a:pt x="3870" y="3823"/>
                  </a:cubicBezTo>
                  <a:cubicBezTo>
                    <a:pt x="3918" y="4192"/>
                    <a:pt x="3989" y="4501"/>
                    <a:pt x="3989" y="4811"/>
                  </a:cubicBezTo>
                  <a:cubicBezTo>
                    <a:pt x="4001" y="5430"/>
                    <a:pt x="3882" y="6001"/>
                    <a:pt x="3822" y="6478"/>
                  </a:cubicBezTo>
                  <a:cubicBezTo>
                    <a:pt x="3751" y="6954"/>
                    <a:pt x="3727" y="7359"/>
                    <a:pt x="3739" y="7621"/>
                  </a:cubicBezTo>
                  <a:cubicBezTo>
                    <a:pt x="3751" y="7895"/>
                    <a:pt x="3787" y="8037"/>
                    <a:pt x="3787" y="8037"/>
                  </a:cubicBezTo>
                  <a:cubicBezTo>
                    <a:pt x="3787" y="8037"/>
                    <a:pt x="3763" y="7895"/>
                    <a:pt x="3787" y="7597"/>
                  </a:cubicBezTo>
                  <a:cubicBezTo>
                    <a:pt x="3799" y="7323"/>
                    <a:pt x="3846" y="6954"/>
                    <a:pt x="3941" y="6478"/>
                  </a:cubicBezTo>
                  <a:cubicBezTo>
                    <a:pt x="4037" y="6013"/>
                    <a:pt x="4180" y="5454"/>
                    <a:pt x="4180" y="4799"/>
                  </a:cubicBezTo>
                  <a:cubicBezTo>
                    <a:pt x="4203" y="4466"/>
                    <a:pt x="4144" y="4144"/>
                    <a:pt x="4096" y="3799"/>
                  </a:cubicBezTo>
                  <a:cubicBezTo>
                    <a:pt x="4084" y="3632"/>
                    <a:pt x="4061" y="3454"/>
                    <a:pt x="4061" y="3287"/>
                  </a:cubicBezTo>
                  <a:cubicBezTo>
                    <a:pt x="4061" y="3203"/>
                    <a:pt x="4084" y="3132"/>
                    <a:pt x="4096" y="3037"/>
                  </a:cubicBezTo>
                  <a:cubicBezTo>
                    <a:pt x="4108" y="2965"/>
                    <a:pt x="4156" y="2811"/>
                    <a:pt x="4049" y="2680"/>
                  </a:cubicBezTo>
                  <a:cubicBezTo>
                    <a:pt x="3941" y="2561"/>
                    <a:pt x="3858" y="2549"/>
                    <a:pt x="3787" y="2501"/>
                  </a:cubicBezTo>
                  <a:lnTo>
                    <a:pt x="3549" y="2382"/>
                  </a:lnTo>
                  <a:cubicBezTo>
                    <a:pt x="3382" y="2299"/>
                    <a:pt x="3215" y="2215"/>
                    <a:pt x="3072" y="2144"/>
                  </a:cubicBezTo>
                  <a:cubicBezTo>
                    <a:pt x="2751" y="2001"/>
                    <a:pt x="2453" y="1846"/>
                    <a:pt x="2156" y="1715"/>
                  </a:cubicBezTo>
                  <a:cubicBezTo>
                    <a:pt x="1548" y="1429"/>
                    <a:pt x="905" y="1608"/>
                    <a:pt x="536" y="1346"/>
                  </a:cubicBezTo>
                  <a:cubicBezTo>
                    <a:pt x="155" y="1084"/>
                    <a:pt x="48" y="656"/>
                    <a:pt x="60" y="406"/>
                  </a:cubicBezTo>
                  <a:cubicBezTo>
                    <a:pt x="60" y="275"/>
                    <a:pt x="96" y="179"/>
                    <a:pt x="108" y="108"/>
                  </a:cubicBezTo>
                  <a:cubicBezTo>
                    <a:pt x="114" y="90"/>
                    <a:pt x="120" y="74"/>
                    <a:pt x="125" y="6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a:off x="3786175" y="2089575"/>
              <a:ext cx="178625" cy="76025"/>
            </a:xfrm>
            <a:custGeom>
              <a:avLst/>
              <a:gdLst/>
              <a:ahLst/>
              <a:cxnLst/>
              <a:rect l="l" t="t" r="r" b="b"/>
              <a:pathLst>
                <a:path w="7145" h="3041" extrusionOk="0">
                  <a:moveTo>
                    <a:pt x="1419" y="0"/>
                  </a:moveTo>
                  <a:cubicBezTo>
                    <a:pt x="1333" y="0"/>
                    <a:pt x="1241" y="16"/>
                    <a:pt x="1144" y="52"/>
                  </a:cubicBezTo>
                  <a:cubicBezTo>
                    <a:pt x="774" y="207"/>
                    <a:pt x="524" y="385"/>
                    <a:pt x="310" y="409"/>
                  </a:cubicBezTo>
                  <a:cubicBezTo>
                    <a:pt x="278" y="415"/>
                    <a:pt x="248" y="417"/>
                    <a:pt x="221" y="417"/>
                  </a:cubicBezTo>
                  <a:cubicBezTo>
                    <a:pt x="86" y="417"/>
                    <a:pt x="12" y="361"/>
                    <a:pt x="2" y="361"/>
                  </a:cubicBezTo>
                  <a:cubicBezTo>
                    <a:pt x="1" y="361"/>
                    <a:pt x="1" y="361"/>
                    <a:pt x="1" y="362"/>
                  </a:cubicBezTo>
                  <a:lnTo>
                    <a:pt x="1" y="362"/>
                  </a:lnTo>
                  <a:cubicBezTo>
                    <a:pt x="1" y="361"/>
                    <a:pt x="1" y="361"/>
                    <a:pt x="1" y="361"/>
                  </a:cubicBezTo>
                  <a:cubicBezTo>
                    <a:pt x="12" y="361"/>
                    <a:pt x="107" y="446"/>
                    <a:pt x="289" y="446"/>
                  </a:cubicBezTo>
                  <a:cubicBezTo>
                    <a:pt x="300" y="446"/>
                    <a:pt x="311" y="446"/>
                    <a:pt x="322" y="445"/>
                  </a:cubicBezTo>
                  <a:cubicBezTo>
                    <a:pt x="548" y="421"/>
                    <a:pt x="834" y="266"/>
                    <a:pt x="1191" y="159"/>
                  </a:cubicBezTo>
                  <a:cubicBezTo>
                    <a:pt x="1265" y="140"/>
                    <a:pt x="1340" y="126"/>
                    <a:pt x="1415" y="126"/>
                  </a:cubicBezTo>
                  <a:cubicBezTo>
                    <a:pt x="1523" y="126"/>
                    <a:pt x="1629" y="154"/>
                    <a:pt x="1727" y="231"/>
                  </a:cubicBezTo>
                  <a:cubicBezTo>
                    <a:pt x="1894" y="350"/>
                    <a:pt x="2048" y="540"/>
                    <a:pt x="2227" y="719"/>
                  </a:cubicBezTo>
                  <a:cubicBezTo>
                    <a:pt x="2406" y="897"/>
                    <a:pt x="2584" y="1100"/>
                    <a:pt x="2787" y="1290"/>
                  </a:cubicBezTo>
                  <a:cubicBezTo>
                    <a:pt x="2870" y="1374"/>
                    <a:pt x="2989" y="1516"/>
                    <a:pt x="3179" y="1540"/>
                  </a:cubicBezTo>
                  <a:cubicBezTo>
                    <a:pt x="3211" y="1542"/>
                    <a:pt x="3240" y="1543"/>
                    <a:pt x="3267" y="1543"/>
                  </a:cubicBezTo>
                  <a:cubicBezTo>
                    <a:pt x="3321" y="1543"/>
                    <a:pt x="3366" y="1540"/>
                    <a:pt x="3406" y="1540"/>
                  </a:cubicBezTo>
                  <a:cubicBezTo>
                    <a:pt x="3465" y="1540"/>
                    <a:pt x="3513" y="1546"/>
                    <a:pt x="3560" y="1576"/>
                  </a:cubicBezTo>
                  <a:cubicBezTo>
                    <a:pt x="3644" y="1636"/>
                    <a:pt x="3739" y="1755"/>
                    <a:pt x="3834" y="1850"/>
                  </a:cubicBezTo>
                  <a:cubicBezTo>
                    <a:pt x="3941" y="1969"/>
                    <a:pt x="4096" y="2052"/>
                    <a:pt x="4239" y="2088"/>
                  </a:cubicBezTo>
                  <a:cubicBezTo>
                    <a:pt x="4357" y="2121"/>
                    <a:pt x="4474" y="2134"/>
                    <a:pt x="4587" y="2134"/>
                  </a:cubicBezTo>
                  <a:cubicBezTo>
                    <a:pt x="4758" y="2134"/>
                    <a:pt x="4922" y="2105"/>
                    <a:pt x="5073" y="2076"/>
                  </a:cubicBezTo>
                  <a:cubicBezTo>
                    <a:pt x="5311" y="2028"/>
                    <a:pt x="5549" y="1957"/>
                    <a:pt x="5763" y="1945"/>
                  </a:cubicBezTo>
                  <a:cubicBezTo>
                    <a:pt x="5777" y="1942"/>
                    <a:pt x="5791" y="1941"/>
                    <a:pt x="5805" y="1941"/>
                  </a:cubicBezTo>
                  <a:cubicBezTo>
                    <a:pt x="5963" y="1941"/>
                    <a:pt x="6085" y="2121"/>
                    <a:pt x="6227" y="2231"/>
                  </a:cubicBezTo>
                  <a:cubicBezTo>
                    <a:pt x="6787" y="2731"/>
                    <a:pt x="7144" y="3040"/>
                    <a:pt x="7144" y="3040"/>
                  </a:cubicBezTo>
                  <a:cubicBezTo>
                    <a:pt x="7144" y="3040"/>
                    <a:pt x="6823" y="2707"/>
                    <a:pt x="6323" y="2195"/>
                  </a:cubicBezTo>
                  <a:cubicBezTo>
                    <a:pt x="6263" y="2124"/>
                    <a:pt x="6192" y="2052"/>
                    <a:pt x="6120" y="1969"/>
                  </a:cubicBezTo>
                  <a:cubicBezTo>
                    <a:pt x="6037" y="1886"/>
                    <a:pt x="5906" y="1826"/>
                    <a:pt x="5775" y="1826"/>
                  </a:cubicBezTo>
                  <a:cubicBezTo>
                    <a:pt x="5525" y="1826"/>
                    <a:pt x="5299" y="1886"/>
                    <a:pt x="5049" y="1909"/>
                  </a:cubicBezTo>
                  <a:cubicBezTo>
                    <a:pt x="4911" y="1928"/>
                    <a:pt x="4776" y="1944"/>
                    <a:pt x="4644" y="1944"/>
                  </a:cubicBezTo>
                  <a:cubicBezTo>
                    <a:pt x="4526" y="1944"/>
                    <a:pt x="4411" y="1931"/>
                    <a:pt x="4299" y="1897"/>
                  </a:cubicBezTo>
                  <a:cubicBezTo>
                    <a:pt x="4192" y="1874"/>
                    <a:pt x="4096" y="1814"/>
                    <a:pt x="4001" y="1719"/>
                  </a:cubicBezTo>
                  <a:cubicBezTo>
                    <a:pt x="3918" y="1636"/>
                    <a:pt x="3834" y="1493"/>
                    <a:pt x="3680" y="1397"/>
                  </a:cubicBezTo>
                  <a:cubicBezTo>
                    <a:pt x="3675" y="1397"/>
                    <a:pt x="3671" y="1397"/>
                    <a:pt x="3667" y="1397"/>
                  </a:cubicBezTo>
                  <a:cubicBezTo>
                    <a:pt x="2612" y="1397"/>
                    <a:pt x="2227" y="0"/>
                    <a:pt x="141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p:nvPr/>
          </p:nvSpPr>
          <p:spPr>
            <a:xfrm>
              <a:off x="3989475" y="2177475"/>
              <a:ext cx="39200" cy="67600"/>
            </a:xfrm>
            <a:custGeom>
              <a:avLst/>
              <a:gdLst/>
              <a:ahLst/>
              <a:cxnLst/>
              <a:rect l="l" t="t" r="r" b="b"/>
              <a:pathLst>
                <a:path w="1568" h="2704" extrusionOk="0">
                  <a:moveTo>
                    <a:pt x="0" y="1"/>
                  </a:moveTo>
                  <a:cubicBezTo>
                    <a:pt x="1" y="1"/>
                    <a:pt x="346" y="632"/>
                    <a:pt x="893" y="1334"/>
                  </a:cubicBezTo>
                  <a:cubicBezTo>
                    <a:pt x="1155" y="1668"/>
                    <a:pt x="1382" y="1989"/>
                    <a:pt x="1441" y="2251"/>
                  </a:cubicBezTo>
                  <a:cubicBezTo>
                    <a:pt x="1465" y="2382"/>
                    <a:pt x="1465" y="2501"/>
                    <a:pt x="1453" y="2584"/>
                  </a:cubicBezTo>
                  <a:cubicBezTo>
                    <a:pt x="1445" y="2633"/>
                    <a:pt x="1437" y="2671"/>
                    <a:pt x="1432" y="2690"/>
                  </a:cubicBezTo>
                  <a:lnTo>
                    <a:pt x="1432" y="2690"/>
                  </a:lnTo>
                  <a:cubicBezTo>
                    <a:pt x="1459" y="2647"/>
                    <a:pt x="1568" y="2503"/>
                    <a:pt x="1548" y="2239"/>
                  </a:cubicBezTo>
                  <a:cubicBezTo>
                    <a:pt x="1548" y="1930"/>
                    <a:pt x="1346" y="1525"/>
                    <a:pt x="1072" y="1179"/>
                  </a:cubicBezTo>
                  <a:cubicBezTo>
                    <a:pt x="536" y="501"/>
                    <a:pt x="1" y="1"/>
                    <a:pt x="0" y="1"/>
                  </a:cubicBezTo>
                  <a:close/>
                  <a:moveTo>
                    <a:pt x="1432" y="2690"/>
                  </a:moveTo>
                  <a:cubicBezTo>
                    <a:pt x="1427" y="2699"/>
                    <a:pt x="1425" y="2703"/>
                    <a:pt x="1429" y="2703"/>
                  </a:cubicBezTo>
                  <a:cubicBezTo>
                    <a:pt x="1429" y="2703"/>
                    <a:pt x="1430" y="2699"/>
                    <a:pt x="1432" y="269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p:nvPr/>
          </p:nvSpPr>
          <p:spPr>
            <a:xfrm>
              <a:off x="3973100" y="2259050"/>
              <a:ext cx="40500" cy="10550"/>
            </a:xfrm>
            <a:custGeom>
              <a:avLst/>
              <a:gdLst/>
              <a:ahLst/>
              <a:cxnLst/>
              <a:rect l="l" t="t" r="r" b="b"/>
              <a:pathLst>
                <a:path w="1620" h="422" extrusionOk="0">
                  <a:moveTo>
                    <a:pt x="1620" y="0"/>
                  </a:moveTo>
                  <a:cubicBezTo>
                    <a:pt x="1620" y="0"/>
                    <a:pt x="1227" y="71"/>
                    <a:pt x="798" y="167"/>
                  </a:cubicBezTo>
                  <a:cubicBezTo>
                    <a:pt x="370" y="274"/>
                    <a:pt x="1" y="357"/>
                    <a:pt x="1" y="357"/>
                  </a:cubicBezTo>
                  <a:cubicBezTo>
                    <a:pt x="1" y="357"/>
                    <a:pt x="84" y="393"/>
                    <a:pt x="239" y="405"/>
                  </a:cubicBezTo>
                  <a:cubicBezTo>
                    <a:pt x="303" y="416"/>
                    <a:pt x="384" y="421"/>
                    <a:pt x="475" y="421"/>
                  </a:cubicBezTo>
                  <a:cubicBezTo>
                    <a:pt x="587" y="421"/>
                    <a:pt x="715" y="413"/>
                    <a:pt x="846" y="393"/>
                  </a:cubicBezTo>
                  <a:cubicBezTo>
                    <a:pt x="1084" y="322"/>
                    <a:pt x="1275" y="238"/>
                    <a:pt x="1406" y="155"/>
                  </a:cubicBezTo>
                  <a:cubicBezTo>
                    <a:pt x="1548" y="71"/>
                    <a:pt x="1620" y="0"/>
                    <a:pt x="162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1"/>
            <p:cNvSpPr/>
            <p:nvPr/>
          </p:nvSpPr>
          <p:spPr>
            <a:xfrm>
              <a:off x="2862850" y="2550450"/>
              <a:ext cx="45275" cy="6275"/>
            </a:xfrm>
            <a:custGeom>
              <a:avLst/>
              <a:gdLst/>
              <a:ahLst/>
              <a:cxnLst/>
              <a:rect l="l" t="t" r="r" b="b"/>
              <a:pathLst>
                <a:path w="1811" h="251" extrusionOk="0">
                  <a:moveTo>
                    <a:pt x="1810" y="0"/>
                  </a:moveTo>
                  <a:cubicBezTo>
                    <a:pt x="1810" y="0"/>
                    <a:pt x="1381" y="12"/>
                    <a:pt x="905" y="12"/>
                  </a:cubicBezTo>
                  <a:cubicBezTo>
                    <a:pt x="417" y="12"/>
                    <a:pt x="0" y="0"/>
                    <a:pt x="0" y="0"/>
                  </a:cubicBezTo>
                  <a:lnTo>
                    <a:pt x="0" y="0"/>
                  </a:lnTo>
                  <a:cubicBezTo>
                    <a:pt x="0" y="0"/>
                    <a:pt x="84" y="60"/>
                    <a:pt x="250" y="131"/>
                  </a:cubicBezTo>
                  <a:cubicBezTo>
                    <a:pt x="417" y="191"/>
                    <a:pt x="631" y="250"/>
                    <a:pt x="905" y="250"/>
                  </a:cubicBezTo>
                  <a:cubicBezTo>
                    <a:pt x="1167" y="250"/>
                    <a:pt x="1393" y="179"/>
                    <a:pt x="1560" y="119"/>
                  </a:cubicBezTo>
                  <a:cubicBezTo>
                    <a:pt x="1727" y="60"/>
                    <a:pt x="1810" y="0"/>
                    <a:pt x="18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1"/>
            <p:cNvSpPr/>
            <p:nvPr/>
          </p:nvSpPr>
          <p:spPr>
            <a:xfrm>
              <a:off x="2828025" y="2538825"/>
              <a:ext cx="20250" cy="17800"/>
            </a:xfrm>
            <a:custGeom>
              <a:avLst/>
              <a:gdLst/>
              <a:ahLst/>
              <a:cxnLst/>
              <a:rect l="l" t="t" r="r" b="b"/>
              <a:pathLst>
                <a:path w="810" h="712" extrusionOk="0">
                  <a:moveTo>
                    <a:pt x="60" y="1"/>
                  </a:moveTo>
                  <a:cubicBezTo>
                    <a:pt x="60" y="1"/>
                    <a:pt x="24" y="60"/>
                    <a:pt x="0" y="168"/>
                  </a:cubicBezTo>
                  <a:cubicBezTo>
                    <a:pt x="0" y="287"/>
                    <a:pt x="48" y="465"/>
                    <a:pt x="203" y="584"/>
                  </a:cubicBezTo>
                  <a:cubicBezTo>
                    <a:pt x="313" y="677"/>
                    <a:pt x="446" y="712"/>
                    <a:pt x="555" y="712"/>
                  </a:cubicBezTo>
                  <a:cubicBezTo>
                    <a:pt x="587" y="712"/>
                    <a:pt x="616" y="709"/>
                    <a:pt x="643" y="703"/>
                  </a:cubicBezTo>
                  <a:cubicBezTo>
                    <a:pt x="762" y="668"/>
                    <a:pt x="810" y="608"/>
                    <a:pt x="810" y="608"/>
                  </a:cubicBezTo>
                  <a:cubicBezTo>
                    <a:pt x="810" y="608"/>
                    <a:pt x="738" y="608"/>
                    <a:pt x="643" y="584"/>
                  </a:cubicBezTo>
                  <a:cubicBezTo>
                    <a:pt x="536" y="549"/>
                    <a:pt x="453" y="489"/>
                    <a:pt x="346" y="406"/>
                  </a:cubicBezTo>
                  <a:cubicBezTo>
                    <a:pt x="238" y="334"/>
                    <a:pt x="167" y="239"/>
                    <a:pt x="119" y="156"/>
                  </a:cubicBezTo>
                  <a:cubicBezTo>
                    <a:pt x="84" y="72"/>
                    <a:pt x="60" y="1"/>
                    <a:pt x="60"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p:nvPr/>
          </p:nvSpPr>
          <p:spPr>
            <a:xfrm>
              <a:off x="2681575" y="2253975"/>
              <a:ext cx="80975" cy="205400"/>
            </a:xfrm>
            <a:custGeom>
              <a:avLst/>
              <a:gdLst/>
              <a:ahLst/>
              <a:cxnLst/>
              <a:rect l="l" t="t" r="r" b="b"/>
              <a:pathLst>
                <a:path w="3239" h="8216" extrusionOk="0">
                  <a:moveTo>
                    <a:pt x="3239" y="1"/>
                  </a:moveTo>
                  <a:lnTo>
                    <a:pt x="3156" y="84"/>
                  </a:lnTo>
                  <a:lnTo>
                    <a:pt x="3156" y="84"/>
                  </a:lnTo>
                  <a:lnTo>
                    <a:pt x="3239" y="1"/>
                  </a:lnTo>
                  <a:close/>
                  <a:moveTo>
                    <a:pt x="3155" y="84"/>
                  </a:moveTo>
                  <a:lnTo>
                    <a:pt x="3155" y="84"/>
                  </a:lnTo>
                  <a:cubicBezTo>
                    <a:pt x="3151" y="88"/>
                    <a:pt x="3147" y="92"/>
                    <a:pt x="3143" y="96"/>
                  </a:cubicBezTo>
                  <a:lnTo>
                    <a:pt x="3143" y="96"/>
                  </a:lnTo>
                  <a:cubicBezTo>
                    <a:pt x="3143" y="96"/>
                    <a:pt x="3143" y="96"/>
                    <a:pt x="3144" y="96"/>
                  </a:cubicBezTo>
                  <a:lnTo>
                    <a:pt x="3155" y="84"/>
                  </a:lnTo>
                  <a:close/>
                  <a:moveTo>
                    <a:pt x="3143" y="96"/>
                  </a:moveTo>
                  <a:cubicBezTo>
                    <a:pt x="3060" y="144"/>
                    <a:pt x="2977" y="203"/>
                    <a:pt x="2846" y="274"/>
                  </a:cubicBezTo>
                  <a:cubicBezTo>
                    <a:pt x="2572" y="429"/>
                    <a:pt x="2144" y="513"/>
                    <a:pt x="1632" y="727"/>
                  </a:cubicBezTo>
                  <a:cubicBezTo>
                    <a:pt x="1393" y="846"/>
                    <a:pt x="1120" y="1001"/>
                    <a:pt x="941" y="1298"/>
                  </a:cubicBezTo>
                  <a:cubicBezTo>
                    <a:pt x="739" y="1620"/>
                    <a:pt x="786" y="1989"/>
                    <a:pt x="762" y="2334"/>
                  </a:cubicBezTo>
                  <a:cubicBezTo>
                    <a:pt x="762" y="2513"/>
                    <a:pt x="727" y="2668"/>
                    <a:pt x="643" y="2811"/>
                  </a:cubicBezTo>
                  <a:cubicBezTo>
                    <a:pt x="560" y="2941"/>
                    <a:pt x="405" y="3013"/>
                    <a:pt x="239" y="3144"/>
                  </a:cubicBezTo>
                  <a:cubicBezTo>
                    <a:pt x="143" y="3227"/>
                    <a:pt x="72" y="3322"/>
                    <a:pt x="48" y="3442"/>
                  </a:cubicBezTo>
                  <a:cubicBezTo>
                    <a:pt x="0" y="3561"/>
                    <a:pt x="48" y="3739"/>
                    <a:pt x="143" y="3834"/>
                  </a:cubicBezTo>
                  <a:cubicBezTo>
                    <a:pt x="250" y="3918"/>
                    <a:pt x="346" y="3965"/>
                    <a:pt x="381" y="4013"/>
                  </a:cubicBezTo>
                  <a:cubicBezTo>
                    <a:pt x="429" y="4061"/>
                    <a:pt x="441" y="4120"/>
                    <a:pt x="441" y="4215"/>
                  </a:cubicBezTo>
                  <a:cubicBezTo>
                    <a:pt x="441" y="4311"/>
                    <a:pt x="441" y="4430"/>
                    <a:pt x="477" y="4549"/>
                  </a:cubicBezTo>
                  <a:cubicBezTo>
                    <a:pt x="489" y="4668"/>
                    <a:pt x="560" y="4775"/>
                    <a:pt x="643" y="4858"/>
                  </a:cubicBezTo>
                  <a:cubicBezTo>
                    <a:pt x="798" y="5025"/>
                    <a:pt x="1012" y="5120"/>
                    <a:pt x="1203" y="5168"/>
                  </a:cubicBezTo>
                  <a:cubicBezTo>
                    <a:pt x="1620" y="5275"/>
                    <a:pt x="1989" y="5204"/>
                    <a:pt x="2334" y="5263"/>
                  </a:cubicBezTo>
                  <a:cubicBezTo>
                    <a:pt x="2501" y="5275"/>
                    <a:pt x="2667" y="5335"/>
                    <a:pt x="2786" y="5418"/>
                  </a:cubicBezTo>
                  <a:cubicBezTo>
                    <a:pt x="2906" y="5489"/>
                    <a:pt x="2882" y="5585"/>
                    <a:pt x="2798" y="5716"/>
                  </a:cubicBezTo>
                  <a:cubicBezTo>
                    <a:pt x="2703" y="5835"/>
                    <a:pt x="2584" y="5930"/>
                    <a:pt x="2525" y="6097"/>
                  </a:cubicBezTo>
                  <a:cubicBezTo>
                    <a:pt x="2465" y="6251"/>
                    <a:pt x="2465" y="6406"/>
                    <a:pt x="2489" y="6549"/>
                  </a:cubicBezTo>
                  <a:cubicBezTo>
                    <a:pt x="2513" y="6823"/>
                    <a:pt x="2632" y="7049"/>
                    <a:pt x="2727" y="7240"/>
                  </a:cubicBezTo>
                  <a:cubicBezTo>
                    <a:pt x="2810" y="7430"/>
                    <a:pt x="2882" y="7597"/>
                    <a:pt x="2929" y="7752"/>
                  </a:cubicBezTo>
                  <a:cubicBezTo>
                    <a:pt x="2977" y="7894"/>
                    <a:pt x="2977" y="8014"/>
                    <a:pt x="2977" y="8097"/>
                  </a:cubicBezTo>
                  <a:cubicBezTo>
                    <a:pt x="2977" y="8014"/>
                    <a:pt x="2977" y="7894"/>
                    <a:pt x="2941" y="7752"/>
                  </a:cubicBezTo>
                  <a:cubicBezTo>
                    <a:pt x="2917" y="7597"/>
                    <a:pt x="2858" y="7418"/>
                    <a:pt x="2763" y="7228"/>
                  </a:cubicBezTo>
                  <a:cubicBezTo>
                    <a:pt x="2691" y="7037"/>
                    <a:pt x="2584" y="6799"/>
                    <a:pt x="2572" y="6537"/>
                  </a:cubicBezTo>
                  <a:cubicBezTo>
                    <a:pt x="2572" y="6406"/>
                    <a:pt x="2572" y="6275"/>
                    <a:pt x="2632" y="6156"/>
                  </a:cubicBezTo>
                  <a:cubicBezTo>
                    <a:pt x="2679" y="6037"/>
                    <a:pt x="2798" y="5942"/>
                    <a:pt x="2906" y="5811"/>
                  </a:cubicBezTo>
                  <a:cubicBezTo>
                    <a:pt x="2965" y="5751"/>
                    <a:pt x="3025" y="5668"/>
                    <a:pt x="3025" y="5549"/>
                  </a:cubicBezTo>
                  <a:cubicBezTo>
                    <a:pt x="3025" y="5430"/>
                    <a:pt x="2929" y="5323"/>
                    <a:pt x="2858" y="5263"/>
                  </a:cubicBezTo>
                  <a:cubicBezTo>
                    <a:pt x="2703" y="5144"/>
                    <a:pt x="2513" y="5085"/>
                    <a:pt x="2334" y="5049"/>
                  </a:cubicBezTo>
                  <a:cubicBezTo>
                    <a:pt x="1965" y="4977"/>
                    <a:pt x="1572" y="5037"/>
                    <a:pt x="1239" y="4930"/>
                  </a:cubicBezTo>
                  <a:cubicBezTo>
                    <a:pt x="1060" y="4894"/>
                    <a:pt x="893" y="4799"/>
                    <a:pt x="774" y="4680"/>
                  </a:cubicBezTo>
                  <a:cubicBezTo>
                    <a:pt x="655" y="4561"/>
                    <a:pt x="643" y="4418"/>
                    <a:pt x="643" y="4192"/>
                  </a:cubicBezTo>
                  <a:cubicBezTo>
                    <a:pt x="643" y="4084"/>
                    <a:pt x="620" y="3942"/>
                    <a:pt x="524" y="3834"/>
                  </a:cubicBezTo>
                  <a:cubicBezTo>
                    <a:pt x="417" y="3727"/>
                    <a:pt x="310" y="3680"/>
                    <a:pt x="262" y="3644"/>
                  </a:cubicBezTo>
                  <a:cubicBezTo>
                    <a:pt x="179" y="3561"/>
                    <a:pt x="239" y="3406"/>
                    <a:pt x="358" y="3299"/>
                  </a:cubicBezTo>
                  <a:cubicBezTo>
                    <a:pt x="489" y="3192"/>
                    <a:pt x="703" y="3084"/>
                    <a:pt x="798" y="2894"/>
                  </a:cubicBezTo>
                  <a:cubicBezTo>
                    <a:pt x="917" y="2703"/>
                    <a:pt x="941" y="2489"/>
                    <a:pt x="953" y="2310"/>
                  </a:cubicBezTo>
                  <a:cubicBezTo>
                    <a:pt x="965" y="1965"/>
                    <a:pt x="917" y="1620"/>
                    <a:pt x="1072" y="1370"/>
                  </a:cubicBezTo>
                  <a:cubicBezTo>
                    <a:pt x="1215" y="1096"/>
                    <a:pt x="1453" y="929"/>
                    <a:pt x="1691" y="810"/>
                  </a:cubicBezTo>
                  <a:cubicBezTo>
                    <a:pt x="2167" y="572"/>
                    <a:pt x="2620" y="453"/>
                    <a:pt x="2870" y="298"/>
                  </a:cubicBezTo>
                  <a:cubicBezTo>
                    <a:pt x="2992" y="221"/>
                    <a:pt x="3083" y="153"/>
                    <a:pt x="3143" y="96"/>
                  </a:cubicBezTo>
                  <a:close/>
                  <a:moveTo>
                    <a:pt x="2977" y="8097"/>
                  </a:moveTo>
                  <a:cubicBezTo>
                    <a:pt x="2965" y="8168"/>
                    <a:pt x="2965" y="8216"/>
                    <a:pt x="2965" y="8216"/>
                  </a:cubicBezTo>
                  <a:cubicBezTo>
                    <a:pt x="2965" y="8216"/>
                    <a:pt x="2977" y="8168"/>
                    <a:pt x="2977" y="8097"/>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1"/>
            <p:cNvSpPr/>
            <p:nvPr/>
          </p:nvSpPr>
          <p:spPr>
            <a:xfrm>
              <a:off x="2775025" y="2251850"/>
              <a:ext cx="36350" cy="10200"/>
            </a:xfrm>
            <a:custGeom>
              <a:avLst/>
              <a:gdLst/>
              <a:ahLst/>
              <a:cxnLst/>
              <a:rect l="l" t="t" r="r" b="b"/>
              <a:pathLst>
                <a:path w="1454" h="408" extrusionOk="0">
                  <a:moveTo>
                    <a:pt x="448" y="1"/>
                  </a:moveTo>
                  <a:cubicBezTo>
                    <a:pt x="361" y="1"/>
                    <a:pt x="282" y="10"/>
                    <a:pt x="215" y="26"/>
                  </a:cubicBezTo>
                  <a:cubicBezTo>
                    <a:pt x="84" y="50"/>
                    <a:pt x="1" y="86"/>
                    <a:pt x="1" y="86"/>
                  </a:cubicBezTo>
                  <a:cubicBezTo>
                    <a:pt x="1" y="86"/>
                    <a:pt x="334" y="169"/>
                    <a:pt x="727" y="264"/>
                  </a:cubicBezTo>
                  <a:cubicBezTo>
                    <a:pt x="1108" y="348"/>
                    <a:pt x="1454" y="407"/>
                    <a:pt x="1454" y="407"/>
                  </a:cubicBezTo>
                  <a:cubicBezTo>
                    <a:pt x="1454" y="407"/>
                    <a:pt x="1394" y="336"/>
                    <a:pt x="1275" y="264"/>
                  </a:cubicBezTo>
                  <a:cubicBezTo>
                    <a:pt x="1156" y="181"/>
                    <a:pt x="977" y="86"/>
                    <a:pt x="775" y="38"/>
                  </a:cubicBezTo>
                  <a:cubicBezTo>
                    <a:pt x="660" y="12"/>
                    <a:pt x="549" y="1"/>
                    <a:pt x="44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1"/>
            <p:cNvSpPr/>
            <p:nvPr/>
          </p:nvSpPr>
          <p:spPr>
            <a:xfrm>
              <a:off x="2835450" y="2655825"/>
              <a:ext cx="167625" cy="327425"/>
            </a:xfrm>
            <a:custGeom>
              <a:avLst/>
              <a:gdLst/>
              <a:ahLst/>
              <a:cxnLst/>
              <a:rect l="l" t="t" r="r" b="b"/>
              <a:pathLst>
                <a:path w="6705" h="13097" extrusionOk="0">
                  <a:moveTo>
                    <a:pt x="692" y="0"/>
                  </a:moveTo>
                  <a:cubicBezTo>
                    <a:pt x="691" y="0"/>
                    <a:pt x="681" y="11"/>
                    <a:pt x="665" y="37"/>
                  </a:cubicBezTo>
                  <a:lnTo>
                    <a:pt x="665" y="37"/>
                  </a:lnTo>
                  <a:lnTo>
                    <a:pt x="692" y="0"/>
                  </a:lnTo>
                  <a:close/>
                  <a:moveTo>
                    <a:pt x="665" y="37"/>
                  </a:moveTo>
                  <a:lnTo>
                    <a:pt x="596" y="131"/>
                  </a:lnTo>
                  <a:cubicBezTo>
                    <a:pt x="537" y="214"/>
                    <a:pt x="465" y="357"/>
                    <a:pt x="382" y="536"/>
                  </a:cubicBezTo>
                  <a:cubicBezTo>
                    <a:pt x="215" y="905"/>
                    <a:pt x="37" y="1465"/>
                    <a:pt x="25" y="2179"/>
                  </a:cubicBezTo>
                  <a:cubicBezTo>
                    <a:pt x="1" y="2893"/>
                    <a:pt x="180" y="3774"/>
                    <a:pt x="739" y="4584"/>
                  </a:cubicBezTo>
                  <a:cubicBezTo>
                    <a:pt x="1287" y="5382"/>
                    <a:pt x="2204" y="5929"/>
                    <a:pt x="3073" y="6560"/>
                  </a:cubicBezTo>
                  <a:cubicBezTo>
                    <a:pt x="3501" y="6882"/>
                    <a:pt x="3906" y="7215"/>
                    <a:pt x="4192" y="7620"/>
                  </a:cubicBezTo>
                  <a:cubicBezTo>
                    <a:pt x="4335" y="7811"/>
                    <a:pt x="4430" y="8037"/>
                    <a:pt x="4454" y="8251"/>
                  </a:cubicBezTo>
                  <a:cubicBezTo>
                    <a:pt x="4502" y="8477"/>
                    <a:pt x="4490" y="8715"/>
                    <a:pt x="4502" y="8954"/>
                  </a:cubicBezTo>
                  <a:cubicBezTo>
                    <a:pt x="4502" y="9192"/>
                    <a:pt x="4525" y="9430"/>
                    <a:pt x="4621" y="9656"/>
                  </a:cubicBezTo>
                  <a:cubicBezTo>
                    <a:pt x="4704" y="9882"/>
                    <a:pt x="4835" y="10073"/>
                    <a:pt x="4990" y="10216"/>
                  </a:cubicBezTo>
                  <a:cubicBezTo>
                    <a:pt x="5287" y="10513"/>
                    <a:pt x="5597" y="10751"/>
                    <a:pt x="5823" y="11025"/>
                  </a:cubicBezTo>
                  <a:cubicBezTo>
                    <a:pt x="6276" y="11561"/>
                    <a:pt x="6478" y="12109"/>
                    <a:pt x="6585" y="12478"/>
                  </a:cubicBezTo>
                  <a:cubicBezTo>
                    <a:pt x="6692" y="12871"/>
                    <a:pt x="6692" y="13097"/>
                    <a:pt x="6692" y="13097"/>
                  </a:cubicBezTo>
                  <a:cubicBezTo>
                    <a:pt x="6692" y="13097"/>
                    <a:pt x="6704" y="12883"/>
                    <a:pt x="6645" y="12478"/>
                  </a:cubicBezTo>
                  <a:cubicBezTo>
                    <a:pt x="6573" y="12097"/>
                    <a:pt x="6395" y="11513"/>
                    <a:pt x="5942" y="10942"/>
                  </a:cubicBezTo>
                  <a:cubicBezTo>
                    <a:pt x="5716" y="10668"/>
                    <a:pt x="5406" y="10406"/>
                    <a:pt x="5144" y="10108"/>
                  </a:cubicBezTo>
                  <a:cubicBezTo>
                    <a:pt x="5002" y="9954"/>
                    <a:pt x="4883" y="9787"/>
                    <a:pt x="4811" y="9596"/>
                  </a:cubicBezTo>
                  <a:cubicBezTo>
                    <a:pt x="4740" y="9406"/>
                    <a:pt x="4728" y="9180"/>
                    <a:pt x="4728" y="8954"/>
                  </a:cubicBezTo>
                  <a:cubicBezTo>
                    <a:pt x="4728" y="8727"/>
                    <a:pt x="4728" y="8477"/>
                    <a:pt x="4692" y="8227"/>
                  </a:cubicBezTo>
                  <a:cubicBezTo>
                    <a:pt x="4644" y="7953"/>
                    <a:pt x="4549" y="7703"/>
                    <a:pt x="4394" y="7477"/>
                  </a:cubicBezTo>
                  <a:cubicBezTo>
                    <a:pt x="4097" y="7037"/>
                    <a:pt x="3668" y="6691"/>
                    <a:pt x="3239" y="6370"/>
                  </a:cubicBezTo>
                  <a:cubicBezTo>
                    <a:pt x="2346" y="5739"/>
                    <a:pt x="1454" y="5215"/>
                    <a:pt x="918" y="4465"/>
                  </a:cubicBezTo>
                  <a:cubicBezTo>
                    <a:pt x="382" y="3715"/>
                    <a:pt x="180" y="2881"/>
                    <a:pt x="156" y="2179"/>
                  </a:cubicBezTo>
                  <a:cubicBezTo>
                    <a:pt x="144" y="1465"/>
                    <a:pt x="275" y="917"/>
                    <a:pt x="418" y="548"/>
                  </a:cubicBezTo>
                  <a:cubicBezTo>
                    <a:pt x="501" y="357"/>
                    <a:pt x="561" y="214"/>
                    <a:pt x="620" y="131"/>
                  </a:cubicBezTo>
                  <a:cubicBezTo>
                    <a:pt x="636" y="88"/>
                    <a:pt x="652" y="57"/>
                    <a:pt x="665" y="37"/>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p:nvPr/>
          </p:nvSpPr>
          <p:spPr>
            <a:xfrm>
              <a:off x="2991725" y="2989475"/>
              <a:ext cx="34850" cy="190525"/>
            </a:xfrm>
            <a:custGeom>
              <a:avLst/>
              <a:gdLst/>
              <a:ahLst/>
              <a:cxnLst/>
              <a:rect l="l" t="t" r="r" b="b"/>
              <a:pathLst>
                <a:path w="1394" h="7621" extrusionOk="0">
                  <a:moveTo>
                    <a:pt x="25" y="1"/>
                  </a:moveTo>
                  <a:cubicBezTo>
                    <a:pt x="25" y="1"/>
                    <a:pt x="25" y="441"/>
                    <a:pt x="1" y="1156"/>
                  </a:cubicBezTo>
                  <a:lnTo>
                    <a:pt x="1" y="2430"/>
                  </a:lnTo>
                  <a:lnTo>
                    <a:pt x="1" y="2787"/>
                  </a:lnTo>
                  <a:cubicBezTo>
                    <a:pt x="25" y="2906"/>
                    <a:pt x="1" y="3049"/>
                    <a:pt x="84" y="3204"/>
                  </a:cubicBezTo>
                  <a:cubicBezTo>
                    <a:pt x="156" y="3358"/>
                    <a:pt x="322" y="3442"/>
                    <a:pt x="358" y="3501"/>
                  </a:cubicBezTo>
                  <a:cubicBezTo>
                    <a:pt x="417" y="3561"/>
                    <a:pt x="417" y="3680"/>
                    <a:pt x="406" y="3811"/>
                  </a:cubicBezTo>
                  <a:cubicBezTo>
                    <a:pt x="394" y="3930"/>
                    <a:pt x="382" y="4109"/>
                    <a:pt x="453" y="4251"/>
                  </a:cubicBezTo>
                  <a:cubicBezTo>
                    <a:pt x="525" y="4406"/>
                    <a:pt x="596" y="4490"/>
                    <a:pt x="644" y="4597"/>
                  </a:cubicBezTo>
                  <a:cubicBezTo>
                    <a:pt x="739" y="4787"/>
                    <a:pt x="703" y="5049"/>
                    <a:pt x="703" y="5287"/>
                  </a:cubicBezTo>
                  <a:cubicBezTo>
                    <a:pt x="703" y="5775"/>
                    <a:pt x="810" y="6204"/>
                    <a:pt x="929" y="6549"/>
                  </a:cubicBezTo>
                  <a:cubicBezTo>
                    <a:pt x="1048" y="6895"/>
                    <a:pt x="1168" y="7157"/>
                    <a:pt x="1251" y="7335"/>
                  </a:cubicBezTo>
                  <a:cubicBezTo>
                    <a:pt x="1346" y="7514"/>
                    <a:pt x="1394" y="7621"/>
                    <a:pt x="1394" y="7621"/>
                  </a:cubicBezTo>
                  <a:cubicBezTo>
                    <a:pt x="1394" y="7621"/>
                    <a:pt x="1358" y="7514"/>
                    <a:pt x="1275" y="7311"/>
                  </a:cubicBezTo>
                  <a:cubicBezTo>
                    <a:pt x="1215" y="7133"/>
                    <a:pt x="1120" y="6847"/>
                    <a:pt x="1037" y="6502"/>
                  </a:cubicBezTo>
                  <a:cubicBezTo>
                    <a:pt x="953" y="6156"/>
                    <a:pt x="870" y="5740"/>
                    <a:pt x="894" y="5287"/>
                  </a:cubicBezTo>
                  <a:cubicBezTo>
                    <a:pt x="918" y="5061"/>
                    <a:pt x="953" y="4787"/>
                    <a:pt x="858" y="4513"/>
                  </a:cubicBezTo>
                  <a:cubicBezTo>
                    <a:pt x="810" y="4370"/>
                    <a:pt x="715" y="4275"/>
                    <a:pt x="679" y="4168"/>
                  </a:cubicBezTo>
                  <a:cubicBezTo>
                    <a:pt x="632" y="4073"/>
                    <a:pt x="632" y="3954"/>
                    <a:pt x="644" y="3823"/>
                  </a:cubicBezTo>
                  <a:cubicBezTo>
                    <a:pt x="644" y="3704"/>
                    <a:pt x="679" y="3513"/>
                    <a:pt x="560" y="3358"/>
                  </a:cubicBezTo>
                  <a:cubicBezTo>
                    <a:pt x="417" y="3216"/>
                    <a:pt x="322" y="3180"/>
                    <a:pt x="286" y="3097"/>
                  </a:cubicBezTo>
                  <a:cubicBezTo>
                    <a:pt x="215" y="2930"/>
                    <a:pt x="239" y="2632"/>
                    <a:pt x="215" y="2406"/>
                  </a:cubicBezTo>
                  <a:cubicBezTo>
                    <a:pt x="179" y="1954"/>
                    <a:pt x="156" y="1513"/>
                    <a:pt x="120" y="1156"/>
                  </a:cubicBezTo>
                  <a:cubicBezTo>
                    <a:pt x="60" y="441"/>
                    <a:pt x="25" y="1"/>
                    <a:pt x="2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1"/>
            <p:cNvSpPr/>
            <p:nvPr/>
          </p:nvSpPr>
          <p:spPr>
            <a:xfrm>
              <a:off x="3134600" y="2622475"/>
              <a:ext cx="119700" cy="101225"/>
            </a:xfrm>
            <a:custGeom>
              <a:avLst/>
              <a:gdLst/>
              <a:ahLst/>
              <a:cxnLst/>
              <a:rect l="l" t="t" r="r" b="b"/>
              <a:pathLst>
                <a:path w="4788" h="4049" extrusionOk="0">
                  <a:moveTo>
                    <a:pt x="1" y="1"/>
                  </a:moveTo>
                  <a:lnTo>
                    <a:pt x="1" y="1"/>
                  </a:lnTo>
                  <a:cubicBezTo>
                    <a:pt x="1" y="1"/>
                    <a:pt x="84" y="60"/>
                    <a:pt x="215" y="167"/>
                  </a:cubicBezTo>
                  <a:cubicBezTo>
                    <a:pt x="346" y="286"/>
                    <a:pt x="525" y="453"/>
                    <a:pt x="703" y="691"/>
                  </a:cubicBezTo>
                  <a:cubicBezTo>
                    <a:pt x="882" y="929"/>
                    <a:pt x="1060" y="1227"/>
                    <a:pt x="1179" y="1596"/>
                  </a:cubicBezTo>
                  <a:cubicBezTo>
                    <a:pt x="1239" y="1775"/>
                    <a:pt x="1287" y="1965"/>
                    <a:pt x="1334" y="2191"/>
                  </a:cubicBezTo>
                  <a:cubicBezTo>
                    <a:pt x="1370" y="2418"/>
                    <a:pt x="1429" y="2656"/>
                    <a:pt x="1608" y="2858"/>
                  </a:cubicBezTo>
                  <a:cubicBezTo>
                    <a:pt x="1787" y="3072"/>
                    <a:pt x="2025" y="3156"/>
                    <a:pt x="2239" y="3239"/>
                  </a:cubicBezTo>
                  <a:cubicBezTo>
                    <a:pt x="2442" y="3310"/>
                    <a:pt x="2644" y="3382"/>
                    <a:pt x="2834" y="3441"/>
                  </a:cubicBezTo>
                  <a:cubicBezTo>
                    <a:pt x="3204" y="3572"/>
                    <a:pt x="3561" y="3680"/>
                    <a:pt x="3846" y="3775"/>
                  </a:cubicBezTo>
                  <a:cubicBezTo>
                    <a:pt x="4430" y="3953"/>
                    <a:pt x="4787" y="4049"/>
                    <a:pt x="4787" y="4049"/>
                  </a:cubicBezTo>
                  <a:cubicBezTo>
                    <a:pt x="4787" y="4049"/>
                    <a:pt x="4442" y="3906"/>
                    <a:pt x="3870" y="3632"/>
                  </a:cubicBezTo>
                  <a:cubicBezTo>
                    <a:pt x="3596" y="3513"/>
                    <a:pt x="3263" y="3382"/>
                    <a:pt x="2894" y="3239"/>
                  </a:cubicBezTo>
                  <a:cubicBezTo>
                    <a:pt x="2715" y="3156"/>
                    <a:pt x="2525" y="3084"/>
                    <a:pt x="2311" y="3013"/>
                  </a:cubicBezTo>
                  <a:cubicBezTo>
                    <a:pt x="2120" y="2941"/>
                    <a:pt x="1930" y="2846"/>
                    <a:pt x="1787" y="2703"/>
                  </a:cubicBezTo>
                  <a:cubicBezTo>
                    <a:pt x="1525" y="2382"/>
                    <a:pt x="1525" y="1906"/>
                    <a:pt x="1358" y="1525"/>
                  </a:cubicBezTo>
                  <a:cubicBezTo>
                    <a:pt x="1215" y="1132"/>
                    <a:pt x="989" y="822"/>
                    <a:pt x="775" y="596"/>
                  </a:cubicBezTo>
                  <a:cubicBezTo>
                    <a:pt x="572" y="382"/>
                    <a:pt x="382" y="227"/>
                    <a:pt x="227" y="143"/>
                  </a:cubicBezTo>
                  <a:cubicBezTo>
                    <a:pt x="96" y="48"/>
                    <a:pt x="1" y="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1"/>
            <p:cNvSpPr/>
            <p:nvPr/>
          </p:nvSpPr>
          <p:spPr>
            <a:xfrm>
              <a:off x="3231350" y="2851075"/>
              <a:ext cx="103300" cy="133075"/>
            </a:xfrm>
            <a:custGeom>
              <a:avLst/>
              <a:gdLst/>
              <a:ahLst/>
              <a:cxnLst/>
              <a:rect l="l" t="t" r="r" b="b"/>
              <a:pathLst>
                <a:path w="4132" h="5323" extrusionOk="0">
                  <a:moveTo>
                    <a:pt x="4132" y="1"/>
                  </a:moveTo>
                  <a:cubicBezTo>
                    <a:pt x="4132" y="1"/>
                    <a:pt x="4108" y="84"/>
                    <a:pt x="4084" y="286"/>
                  </a:cubicBezTo>
                  <a:cubicBezTo>
                    <a:pt x="4048" y="441"/>
                    <a:pt x="4001" y="715"/>
                    <a:pt x="3917" y="1013"/>
                  </a:cubicBezTo>
                  <a:cubicBezTo>
                    <a:pt x="3739" y="1620"/>
                    <a:pt x="3370" y="2429"/>
                    <a:pt x="2715" y="3120"/>
                  </a:cubicBezTo>
                  <a:cubicBezTo>
                    <a:pt x="2393" y="3477"/>
                    <a:pt x="2036" y="3763"/>
                    <a:pt x="1679" y="3989"/>
                  </a:cubicBezTo>
                  <a:cubicBezTo>
                    <a:pt x="1346" y="4215"/>
                    <a:pt x="1000" y="4394"/>
                    <a:pt x="727" y="4584"/>
                  </a:cubicBezTo>
                  <a:cubicBezTo>
                    <a:pt x="465" y="4775"/>
                    <a:pt x="286" y="4954"/>
                    <a:pt x="167" y="5108"/>
                  </a:cubicBezTo>
                  <a:cubicBezTo>
                    <a:pt x="48" y="5239"/>
                    <a:pt x="0" y="5323"/>
                    <a:pt x="0" y="5323"/>
                  </a:cubicBezTo>
                  <a:cubicBezTo>
                    <a:pt x="0" y="5323"/>
                    <a:pt x="48" y="5239"/>
                    <a:pt x="179" y="5120"/>
                  </a:cubicBezTo>
                  <a:cubicBezTo>
                    <a:pt x="310" y="4989"/>
                    <a:pt x="524" y="4834"/>
                    <a:pt x="798" y="4668"/>
                  </a:cubicBezTo>
                  <a:cubicBezTo>
                    <a:pt x="1060" y="4513"/>
                    <a:pt x="1417" y="4358"/>
                    <a:pt x="1786" y="4156"/>
                  </a:cubicBezTo>
                  <a:cubicBezTo>
                    <a:pt x="2167" y="3941"/>
                    <a:pt x="2548" y="3656"/>
                    <a:pt x="2893" y="3287"/>
                  </a:cubicBezTo>
                  <a:cubicBezTo>
                    <a:pt x="3572" y="2548"/>
                    <a:pt x="3917" y="1679"/>
                    <a:pt x="4036" y="1036"/>
                  </a:cubicBezTo>
                  <a:cubicBezTo>
                    <a:pt x="4108" y="727"/>
                    <a:pt x="4132" y="465"/>
                    <a:pt x="4132" y="286"/>
                  </a:cubicBezTo>
                  <a:lnTo>
                    <a:pt x="4132"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1"/>
            <p:cNvSpPr/>
            <p:nvPr/>
          </p:nvSpPr>
          <p:spPr>
            <a:xfrm>
              <a:off x="3301900" y="2895725"/>
              <a:ext cx="39600" cy="58650"/>
            </a:xfrm>
            <a:custGeom>
              <a:avLst/>
              <a:gdLst/>
              <a:ahLst/>
              <a:cxnLst/>
              <a:rect l="l" t="t" r="r" b="b"/>
              <a:pathLst>
                <a:path w="1584" h="2346" extrusionOk="0">
                  <a:moveTo>
                    <a:pt x="1584" y="0"/>
                  </a:moveTo>
                  <a:cubicBezTo>
                    <a:pt x="1584" y="1"/>
                    <a:pt x="1548" y="143"/>
                    <a:pt x="1405" y="405"/>
                  </a:cubicBezTo>
                  <a:cubicBezTo>
                    <a:pt x="1310" y="620"/>
                    <a:pt x="1143" y="941"/>
                    <a:pt x="917" y="1263"/>
                  </a:cubicBezTo>
                  <a:cubicBezTo>
                    <a:pt x="691" y="1596"/>
                    <a:pt x="476" y="1858"/>
                    <a:pt x="298" y="2048"/>
                  </a:cubicBezTo>
                  <a:cubicBezTo>
                    <a:pt x="119" y="2239"/>
                    <a:pt x="0" y="2346"/>
                    <a:pt x="0" y="2346"/>
                  </a:cubicBezTo>
                  <a:cubicBezTo>
                    <a:pt x="0" y="2346"/>
                    <a:pt x="143" y="2286"/>
                    <a:pt x="369" y="2144"/>
                  </a:cubicBezTo>
                  <a:cubicBezTo>
                    <a:pt x="595" y="1989"/>
                    <a:pt x="869" y="1739"/>
                    <a:pt x="1107" y="1393"/>
                  </a:cubicBezTo>
                  <a:cubicBezTo>
                    <a:pt x="1345" y="1060"/>
                    <a:pt x="1465" y="703"/>
                    <a:pt x="1524" y="429"/>
                  </a:cubicBezTo>
                  <a:cubicBezTo>
                    <a:pt x="1584" y="167"/>
                    <a:pt x="1584" y="1"/>
                    <a:pt x="158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1"/>
            <p:cNvSpPr/>
            <p:nvPr/>
          </p:nvSpPr>
          <p:spPr>
            <a:xfrm>
              <a:off x="3531375" y="2505800"/>
              <a:ext cx="61350" cy="90875"/>
            </a:xfrm>
            <a:custGeom>
              <a:avLst/>
              <a:gdLst/>
              <a:ahLst/>
              <a:cxnLst/>
              <a:rect l="l" t="t" r="r" b="b"/>
              <a:pathLst>
                <a:path w="2454" h="3635" extrusionOk="0">
                  <a:moveTo>
                    <a:pt x="798" y="0"/>
                  </a:moveTo>
                  <a:cubicBezTo>
                    <a:pt x="798" y="0"/>
                    <a:pt x="644" y="227"/>
                    <a:pt x="406" y="608"/>
                  </a:cubicBezTo>
                  <a:cubicBezTo>
                    <a:pt x="346" y="703"/>
                    <a:pt x="287" y="798"/>
                    <a:pt x="203" y="917"/>
                  </a:cubicBezTo>
                  <a:cubicBezTo>
                    <a:pt x="144" y="1024"/>
                    <a:pt x="60" y="1131"/>
                    <a:pt x="13" y="1322"/>
                  </a:cubicBezTo>
                  <a:cubicBezTo>
                    <a:pt x="1" y="1429"/>
                    <a:pt x="25" y="1548"/>
                    <a:pt x="84" y="1620"/>
                  </a:cubicBezTo>
                  <a:cubicBezTo>
                    <a:pt x="144" y="1691"/>
                    <a:pt x="227" y="1751"/>
                    <a:pt x="287" y="1798"/>
                  </a:cubicBezTo>
                  <a:cubicBezTo>
                    <a:pt x="406" y="1893"/>
                    <a:pt x="501" y="1989"/>
                    <a:pt x="608" y="2132"/>
                  </a:cubicBezTo>
                  <a:cubicBezTo>
                    <a:pt x="798" y="2393"/>
                    <a:pt x="953" y="2679"/>
                    <a:pt x="1132" y="2929"/>
                  </a:cubicBezTo>
                  <a:cubicBezTo>
                    <a:pt x="1310" y="3179"/>
                    <a:pt x="1513" y="3382"/>
                    <a:pt x="1727" y="3501"/>
                  </a:cubicBezTo>
                  <a:cubicBezTo>
                    <a:pt x="1900" y="3602"/>
                    <a:pt x="2072" y="3634"/>
                    <a:pt x="2200" y="3634"/>
                  </a:cubicBezTo>
                  <a:cubicBezTo>
                    <a:pt x="2223" y="3634"/>
                    <a:pt x="2244" y="3633"/>
                    <a:pt x="2263" y="3632"/>
                  </a:cubicBezTo>
                  <a:cubicBezTo>
                    <a:pt x="2394" y="3620"/>
                    <a:pt x="2453" y="3584"/>
                    <a:pt x="2453" y="3584"/>
                  </a:cubicBezTo>
                  <a:lnTo>
                    <a:pt x="2453" y="3584"/>
                  </a:lnTo>
                  <a:cubicBezTo>
                    <a:pt x="2453" y="3584"/>
                    <a:pt x="2427" y="3589"/>
                    <a:pt x="2371" y="3589"/>
                  </a:cubicBezTo>
                  <a:cubicBezTo>
                    <a:pt x="2342" y="3589"/>
                    <a:pt x="2307" y="3588"/>
                    <a:pt x="2263" y="3584"/>
                  </a:cubicBezTo>
                  <a:cubicBezTo>
                    <a:pt x="2144" y="3572"/>
                    <a:pt x="1977" y="3525"/>
                    <a:pt x="1799" y="3394"/>
                  </a:cubicBezTo>
                  <a:cubicBezTo>
                    <a:pt x="1620" y="3275"/>
                    <a:pt x="1453" y="3084"/>
                    <a:pt x="1310" y="2822"/>
                  </a:cubicBezTo>
                  <a:cubicBezTo>
                    <a:pt x="1156" y="2584"/>
                    <a:pt x="1025" y="2274"/>
                    <a:pt x="798" y="1989"/>
                  </a:cubicBezTo>
                  <a:cubicBezTo>
                    <a:pt x="703" y="1846"/>
                    <a:pt x="560" y="1715"/>
                    <a:pt x="417" y="1620"/>
                  </a:cubicBezTo>
                  <a:cubicBezTo>
                    <a:pt x="263" y="1536"/>
                    <a:pt x="191" y="1453"/>
                    <a:pt x="203" y="1358"/>
                  </a:cubicBezTo>
                  <a:cubicBezTo>
                    <a:pt x="227" y="1250"/>
                    <a:pt x="298" y="1119"/>
                    <a:pt x="358" y="1000"/>
                  </a:cubicBezTo>
                  <a:cubicBezTo>
                    <a:pt x="406" y="881"/>
                    <a:pt x="465" y="774"/>
                    <a:pt x="501" y="667"/>
                  </a:cubicBezTo>
                  <a:cubicBezTo>
                    <a:pt x="703" y="250"/>
                    <a:pt x="798" y="0"/>
                    <a:pt x="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1"/>
            <p:cNvSpPr/>
            <p:nvPr/>
          </p:nvSpPr>
          <p:spPr>
            <a:xfrm>
              <a:off x="3501325" y="2521275"/>
              <a:ext cx="39000" cy="64900"/>
            </a:xfrm>
            <a:custGeom>
              <a:avLst/>
              <a:gdLst/>
              <a:ahLst/>
              <a:cxnLst/>
              <a:rect l="l" t="t" r="r" b="b"/>
              <a:pathLst>
                <a:path w="1560" h="2596" extrusionOk="0">
                  <a:moveTo>
                    <a:pt x="24" y="0"/>
                  </a:moveTo>
                  <a:cubicBezTo>
                    <a:pt x="24" y="1"/>
                    <a:pt x="0" y="179"/>
                    <a:pt x="36" y="465"/>
                  </a:cubicBezTo>
                  <a:cubicBezTo>
                    <a:pt x="72" y="751"/>
                    <a:pt x="203" y="1132"/>
                    <a:pt x="453" y="1489"/>
                  </a:cubicBezTo>
                  <a:cubicBezTo>
                    <a:pt x="715" y="1846"/>
                    <a:pt x="988" y="2132"/>
                    <a:pt x="1203" y="2310"/>
                  </a:cubicBezTo>
                  <a:cubicBezTo>
                    <a:pt x="1429" y="2489"/>
                    <a:pt x="1560" y="2596"/>
                    <a:pt x="1560" y="2596"/>
                  </a:cubicBezTo>
                  <a:cubicBezTo>
                    <a:pt x="1560" y="2596"/>
                    <a:pt x="1453" y="2465"/>
                    <a:pt x="1286" y="2227"/>
                  </a:cubicBezTo>
                  <a:cubicBezTo>
                    <a:pt x="1131" y="2001"/>
                    <a:pt x="905" y="1703"/>
                    <a:pt x="667" y="1358"/>
                  </a:cubicBezTo>
                  <a:cubicBezTo>
                    <a:pt x="429" y="1012"/>
                    <a:pt x="250" y="691"/>
                    <a:pt x="155" y="441"/>
                  </a:cubicBezTo>
                  <a:cubicBezTo>
                    <a:pt x="60" y="179"/>
                    <a:pt x="24" y="1"/>
                    <a:pt x="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a:off x="2866425" y="2238200"/>
              <a:ext cx="101225" cy="116500"/>
            </a:xfrm>
            <a:custGeom>
              <a:avLst/>
              <a:gdLst/>
              <a:ahLst/>
              <a:cxnLst/>
              <a:rect l="l" t="t" r="r" b="b"/>
              <a:pathLst>
                <a:path w="4049" h="4660" extrusionOk="0">
                  <a:moveTo>
                    <a:pt x="3977" y="1"/>
                  </a:moveTo>
                  <a:cubicBezTo>
                    <a:pt x="3977" y="1"/>
                    <a:pt x="3941" y="417"/>
                    <a:pt x="3882" y="1084"/>
                  </a:cubicBezTo>
                  <a:cubicBezTo>
                    <a:pt x="3858" y="1429"/>
                    <a:pt x="3858" y="1846"/>
                    <a:pt x="3810" y="2263"/>
                  </a:cubicBezTo>
                  <a:cubicBezTo>
                    <a:pt x="3798" y="2346"/>
                    <a:pt x="3751" y="2394"/>
                    <a:pt x="3655" y="2429"/>
                  </a:cubicBezTo>
                  <a:cubicBezTo>
                    <a:pt x="3560" y="2453"/>
                    <a:pt x="3441" y="2453"/>
                    <a:pt x="3286" y="2549"/>
                  </a:cubicBezTo>
                  <a:cubicBezTo>
                    <a:pt x="3143" y="2632"/>
                    <a:pt x="3084" y="2799"/>
                    <a:pt x="3060" y="2930"/>
                  </a:cubicBezTo>
                  <a:cubicBezTo>
                    <a:pt x="3036" y="3084"/>
                    <a:pt x="3036" y="3203"/>
                    <a:pt x="3024" y="3322"/>
                  </a:cubicBezTo>
                  <a:cubicBezTo>
                    <a:pt x="2965" y="3799"/>
                    <a:pt x="2572" y="4144"/>
                    <a:pt x="2203" y="4323"/>
                  </a:cubicBezTo>
                  <a:cubicBezTo>
                    <a:pt x="1810" y="4513"/>
                    <a:pt x="1417" y="4525"/>
                    <a:pt x="1084" y="4525"/>
                  </a:cubicBezTo>
                  <a:cubicBezTo>
                    <a:pt x="762" y="4513"/>
                    <a:pt x="488" y="4477"/>
                    <a:pt x="298" y="4454"/>
                  </a:cubicBezTo>
                  <a:cubicBezTo>
                    <a:pt x="107" y="4418"/>
                    <a:pt x="0" y="4406"/>
                    <a:pt x="0" y="4406"/>
                  </a:cubicBezTo>
                  <a:lnTo>
                    <a:pt x="0" y="4406"/>
                  </a:lnTo>
                  <a:cubicBezTo>
                    <a:pt x="0" y="4406"/>
                    <a:pt x="107" y="4430"/>
                    <a:pt x="286" y="4477"/>
                  </a:cubicBezTo>
                  <a:cubicBezTo>
                    <a:pt x="465" y="4525"/>
                    <a:pt x="726" y="4585"/>
                    <a:pt x="1072" y="4632"/>
                  </a:cubicBezTo>
                  <a:cubicBezTo>
                    <a:pt x="1189" y="4648"/>
                    <a:pt x="1315" y="4659"/>
                    <a:pt x="1447" y="4659"/>
                  </a:cubicBezTo>
                  <a:cubicBezTo>
                    <a:pt x="1704" y="4659"/>
                    <a:pt x="1984" y="4619"/>
                    <a:pt x="2274" y="4501"/>
                  </a:cubicBezTo>
                  <a:cubicBezTo>
                    <a:pt x="2703" y="4323"/>
                    <a:pt x="3167" y="3930"/>
                    <a:pt x="3263" y="3346"/>
                  </a:cubicBezTo>
                  <a:cubicBezTo>
                    <a:pt x="3310" y="3072"/>
                    <a:pt x="3274" y="2810"/>
                    <a:pt x="3429" y="2727"/>
                  </a:cubicBezTo>
                  <a:cubicBezTo>
                    <a:pt x="3489" y="2680"/>
                    <a:pt x="3608" y="2668"/>
                    <a:pt x="3739" y="2620"/>
                  </a:cubicBezTo>
                  <a:cubicBezTo>
                    <a:pt x="3810" y="2608"/>
                    <a:pt x="3882" y="2560"/>
                    <a:pt x="3929" y="2501"/>
                  </a:cubicBezTo>
                  <a:cubicBezTo>
                    <a:pt x="3989" y="2441"/>
                    <a:pt x="4001" y="2370"/>
                    <a:pt x="4025" y="2310"/>
                  </a:cubicBezTo>
                  <a:cubicBezTo>
                    <a:pt x="4048" y="1834"/>
                    <a:pt x="4025" y="1441"/>
                    <a:pt x="4025" y="1108"/>
                  </a:cubicBezTo>
                  <a:cubicBezTo>
                    <a:pt x="3989" y="417"/>
                    <a:pt x="3977" y="1"/>
                    <a:pt x="3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2961975" y="2262900"/>
              <a:ext cx="25325" cy="52850"/>
            </a:xfrm>
            <a:custGeom>
              <a:avLst/>
              <a:gdLst/>
              <a:ahLst/>
              <a:cxnLst/>
              <a:rect l="l" t="t" r="r" b="b"/>
              <a:pathLst>
                <a:path w="1013" h="2114" extrusionOk="0">
                  <a:moveTo>
                    <a:pt x="1012" y="1"/>
                  </a:moveTo>
                  <a:cubicBezTo>
                    <a:pt x="1012" y="1"/>
                    <a:pt x="976" y="13"/>
                    <a:pt x="917" y="37"/>
                  </a:cubicBezTo>
                  <a:cubicBezTo>
                    <a:pt x="857" y="84"/>
                    <a:pt x="762" y="144"/>
                    <a:pt x="691" y="251"/>
                  </a:cubicBezTo>
                  <a:cubicBezTo>
                    <a:pt x="619" y="358"/>
                    <a:pt x="536" y="501"/>
                    <a:pt x="524" y="679"/>
                  </a:cubicBezTo>
                  <a:cubicBezTo>
                    <a:pt x="500" y="870"/>
                    <a:pt x="572" y="1060"/>
                    <a:pt x="619" y="1227"/>
                  </a:cubicBezTo>
                  <a:cubicBezTo>
                    <a:pt x="714" y="1537"/>
                    <a:pt x="536" y="1822"/>
                    <a:pt x="357" y="1953"/>
                  </a:cubicBezTo>
                  <a:cubicBezTo>
                    <a:pt x="262" y="2037"/>
                    <a:pt x="167" y="2061"/>
                    <a:pt x="107" y="2084"/>
                  </a:cubicBezTo>
                  <a:cubicBezTo>
                    <a:pt x="63" y="2093"/>
                    <a:pt x="26" y="2096"/>
                    <a:pt x="9" y="2096"/>
                  </a:cubicBezTo>
                  <a:lnTo>
                    <a:pt x="9" y="2096"/>
                  </a:lnTo>
                  <a:cubicBezTo>
                    <a:pt x="6" y="2095"/>
                    <a:pt x="4" y="2095"/>
                    <a:pt x="2" y="2095"/>
                  </a:cubicBezTo>
                  <a:cubicBezTo>
                    <a:pt x="1" y="2095"/>
                    <a:pt x="0" y="2095"/>
                    <a:pt x="0" y="2096"/>
                  </a:cubicBezTo>
                  <a:cubicBezTo>
                    <a:pt x="0" y="2096"/>
                    <a:pt x="3" y="2096"/>
                    <a:pt x="9" y="2096"/>
                  </a:cubicBezTo>
                  <a:lnTo>
                    <a:pt x="9" y="2096"/>
                  </a:lnTo>
                  <a:cubicBezTo>
                    <a:pt x="27" y="2100"/>
                    <a:pt x="73" y="2114"/>
                    <a:pt x="142" y="2114"/>
                  </a:cubicBezTo>
                  <a:cubicBezTo>
                    <a:pt x="211" y="2114"/>
                    <a:pt x="304" y="2100"/>
                    <a:pt x="417" y="2049"/>
                  </a:cubicBezTo>
                  <a:cubicBezTo>
                    <a:pt x="536" y="1989"/>
                    <a:pt x="691" y="1906"/>
                    <a:pt x="774" y="1739"/>
                  </a:cubicBezTo>
                  <a:cubicBezTo>
                    <a:pt x="881" y="1584"/>
                    <a:pt x="893" y="1346"/>
                    <a:pt x="834" y="1156"/>
                  </a:cubicBezTo>
                  <a:cubicBezTo>
                    <a:pt x="774" y="965"/>
                    <a:pt x="714" y="810"/>
                    <a:pt x="714" y="679"/>
                  </a:cubicBezTo>
                  <a:cubicBezTo>
                    <a:pt x="714" y="549"/>
                    <a:pt x="750" y="418"/>
                    <a:pt x="798" y="310"/>
                  </a:cubicBezTo>
                  <a:cubicBezTo>
                    <a:pt x="834" y="203"/>
                    <a:pt x="893" y="120"/>
                    <a:pt x="941" y="72"/>
                  </a:cubicBezTo>
                  <a:lnTo>
                    <a:pt x="1012"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3109000" y="1947700"/>
              <a:ext cx="270900" cy="134400"/>
            </a:xfrm>
            <a:custGeom>
              <a:avLst/>
              <a:gdLst/>
              <a:ahLst/>
              <a:cxnLst/>
              <a:rect l="l" t="t" r="r" b="b"/>
              <a:pathLst>
                <a:path w="10836" h="5376" extrusionOk="0">
                  <a:moveTo>
                    <a:pt x="10835" y="0"/>
                  </a:moveTo>
                  <a:lnTo>
                    <a:pt x="9407" y="1310"/>
                  </a:lnTo>
                  <a:cubicBezTo>
                    <a:pt x="9181" y="1512"/>
                    <a:pt x="8942" y="1727"/>
                    <a:pt x="8692" y="1965"/>
                  </a:cubicBezTo>
                  <a:cubicBezTo>
                    <a:pt x="8573" y="2060"/>
                    <a:pt x="8442" y="2203"/>
                    <a:pt x="8311" y="2322"/>
                  </a:cubicBezTo>
                  <a:cubicBezTo>
                    <a:pt x="8168" y="2441"/>
                    <a:pt x="8026" y="2560"/>
                    <a:pt x="7859" y="2584"/>
                  </a:cubicBezTo>
                  <a:cubicBezTo>
                    <a:pt x="7829" y="2590"/>
                    <a:pt x="7798" y="2592"/>
                    <a:pt x="7767" y="2592"/>
                  </a:cubicBezTo>
                  <a:cubicBezTo>
                    <a:pt x="7526" y="2592"/>
                    <a:pt x="7232" y="2447"/>
                    <a:pt x="6902" y="2447"/>
                  </a:cubicBezTo>
                  <a:cubicBezTo>
                    <a:pt x="6822" y="2447"/>
                    <a:pt x="6740" y="2456"/>
                    <a:pt x="6656" y="2477"/>
                  </a:cubicBezTo>
                  <a:cubicBezTo>
                    <a:pt x="6192" y="2572"/>
                    <a:pt x="5811" y="2881"/>
                    <a:pt x="5513" y="3227"/>
                  </a:cubicBezTo>
                  <a:cubicBezTo>
                    <a:pt x="5216" y="3584"/>
                    <a:pt x="4990" y="3965"/>
                    <a:pt x="4716" y="4286"/>
                  </a:cubicBezTo>
                  <a:cubicBezTo>
                    <a:pt x="4454" y="4608"/>
                    <a:pt x="4144" y="4846"/>
                    <a:pt x="3799" y="5001"/>
                  </a:cubicBezTo>
                  <a:cubicBezTo>
                    <a:pt x="3404" y="5168"/>
                    <a:pt x="3003" y="5226"/>
                    <a:pt x="2625" y="5226"/>
                  </a:cubicBezTo>
                  <a:cubicBezTo>
                    <a:pt x="2330" y="5226"/>
                    <a:pt x="2049" y="5191"/>
                    <a:pt x="1799" y="5144"/>
                  </a:cubicBezTo>
                  <a:cubicBezTo>
                    <a:pt x="1239" y="5025"/>
                    <a:pt x="787" y="4846"/>
                    <a:pt x="477" y="4751"/>
                  </a:cubicBezTo>
                  <a:cubicBezTo>
                    <a:pt x="168" y="4632"/>
                    <a:pt x="1" y="4572"/>
                    <a:pt x="1" y="4572"/>
                  </a:cubicBezTo>
                  <a:lnTo>
                    <a:pt x="1" y="4572"/>
                  </a:lnTo>
                  <a:cubicBezTo>
                    <a:pt x="1" y="4572"/>
                    <a:pt x="168" y="4644"/>
                    <a:pt x="465" y="4775"/>
                  </a:cubicBezTo>
                  <a:cubicBezTo>
                    <a:pt x="775" y="4905"/>
                    <a:pt x="1203" y="5108"/>
                    <a:pt x="1787" y="5251"/>
                  </a:cubicBezTo>
                  <a:cubicBezTo>
                    <a:pt x="2080" y="5318"/>
                    <a:pt x="2421" y="5376"/>
                    <a:pt x="2786" y="5376"/>
                  </a:cubicBezTo>
                  <a:cubicBezTo>
                    <a:pt x="3132" y="5376"/>
                    <a:pt x="3500" y="5324"/>
                    <a:pt x="3870" y="5179"/>
                  </a:cubicBezTo>
                  <a:cubicBezTo>
                    <a:pt x="4239" y="5048"/>
                    <a:pt x="4597" y="4775"/>
                    <a:pt x="4882" y="4429"/>
                  </a:cubicBezTo>
                  <a:cubicBezTo>
                    <a:pt x="5168" y="4108"/>
                    <a:pt x="5406" y="3715"/>
                    <a:pt x="5692" y="3393"/>
                  </a:cubicBezTo>
                  <a:cubicBezTo>
                    <a:pt x="5966" y="3060"/>
                    <a:pt x="6311" y="2798"/>
                    <a:pt x="6704" y="2703"/>
                  </a:cubicBezTo>
                  <a:cubicBezTo>
                    <a:pt x="6774" y="2689"/>
                    <a:pt x="6847" y="2682"/>
                    <a:pt x="6920" y="2682"/>
                  </a:cubicBezTo>
                  <a:cubicBezTo>
                    <a:pt x="7033" y="2682"/>
                    <a:pt x="7148" y="2698"/>
                    <a:pt x="7264" y="2727"/>
                  </a:cubicBezTo>
                  <a:cubicBezTo>
                    <a:pt x="7397" y="2752"/>
                    <a:pt x="7547" y="2782"/>
                    <a:pt x="7703" y="2782"/>
                  </a:cubicBezTo>
                  <a:cubicBezTo>
                    <a:pt x="7770" y="2782"/>
                    <a:pt x="7838" y="2777"/>
                    <a:pt x="7907" y="2762"/>
                  </a:cubicBezTo>
                  <a:cubicBezTo>
                    <a:pt x="8133" y="2703"/>
                    <a:pt x="8288" y="2572"/>
                    <a:pt x="8430" y="2441"/>
                  </a:cubicBezTo>
                  <a:lnTo>
                    <a:pt x="8811" y="2048"/>
                  </a:lnTo>
                  <a:lnTo>
                    <a:pt x="9502" y="1369"/>
                  </a:lnTo>
                  <a:cubicBezTo>
                    <a:pt x="10335" y="512"/>
                    <a:pt x="10835" y="0"/>
                    <a:pt x="1083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p:nvPr/>
          </p:nvSpPr>
          <p:spPr>
            <a:xfrm>
              <a:off x="3293850" y="1989950"/>
              <a:ext cx="95875" cy="39625"/>
            </a:xfrm>
            <a:custGeom>
              <a:avLst/>
              <a:gdLst/>
              <a:ahLst/>
              <a:cxnLst/>
              <a:rect l="l" t="t" r="r" b="b"/>
              <a:pathLst>
                <a:path w="3835" h="1585" extrusionOk="0">
                  <a:moveTo>
                    <a:pt x="3834" y="1"/>
                  </a:moveTo>
                  <a:cubicBezTo>
                    <a:pt x="3834" y="1"/>
                    <a:pt x="3775" y="1"/>
                    <a:pt x="3656" y="25"/>
                  </a:cubicBezTo>
                  <a:cubicBezTo>
                    <a:pt x="3549" y="25"/>
                    <a:pt x="3382" y="48"/>
                    <a:pt x="3191" y="108"/>
                  </a:cubicBezTo>
                  <a:cubicBezTo>
                    <a:pt x="3013" y="179"/>
                    <a:pt x="2787" y="287"/>
                    <a:pt x="2584" y="465"/>
                  </a:cubicBezTo>
                  <a:cubicBezTo>
                    <a:pt x="2477" y="560"/>
                    <a:pt x="2382" y="656"/>
                    <a:pt x="2298" y="775"/>
                  </a:cubicBezTo>
                  <a:cubicBezTo>
                    <a:pt x="2227" y="882"/>
                    <a:pt x="2144" y="989"/>
                    <a:pt x="2048" y="1037"/>
                  </a:cubicBezTo>
                  <a:cubicBezTo>
                    <a:pt x="1941" y="1072"/>
                    <a:pt x="1787" y="1108"/>
                    <a:pt x="1656" y="1132"/>
                  </a:cubicBezTo>
                  <a:cubicBezTo>
                    <a:pt x="1525" y="1168"/>
                    <a:pt x="1382" y="1191"/>
                    <a:pt x="1275" y="1227"/>
                  </a:cubicBezTo>
                  <a:cubicBezTo>
                    <a:pt x="1036" y="1287"/>
                    <a:pt x="810" y="1346"/>
                    <a:pt x="620" y="1406"/>
                  </a:cubicBezTo>
                  <a:cubicBezTo>
                    <a:pt x="227" y="1513"/>
                    <a:pt x="1" y="1584"/>
                    <a:pt x="1" y="1584"/>
                  </a:cubicBezTo>
                  <a:cubicBezTo>
                    <a:pt x="1" y="1584"/>
                    <a:pt x="239" y="1549"/>
                    <a:pt x="632" y="1513"/>
                  </a:cubicBezTo>
                  <a:cubicBezTo>
                    <a:pt x="810" y="1477"/>
                    <a:pt x="1048" y="1453"/>
                    <a:pt x="1298" y="1406"/>
                  </a:cubicBezTo>
                  <a:cubicBezTo>
                    <a:pt x="1429" y="1370"/>
                    <a:pt x="1572" y="1358"/>
                    <a:pt x="1703" y="1334"/>
                  </a:cubicBezTo>
                  <a:cubicBezTo>
                    <a:pt x="1834" y="1299"/>
                    <a:pt x="1989" y="1299"/>
                    <a:pt x="2144" y="1227"/>
                  </a:cubicBezTo>
                  <a:cubicBezTo>
                    <a:pt x="2322" y="1156"/>
                    <a:pt x="2418" y="989"/>
                    <a:pt x="2489" y="882"/>
                  </a:cubicBezTo>
                  <a:cubicBezTo>
                    <a:pt x="2560" y="763"/>
                    <a:pt x="2644" y="679"/>
                    <a:pt x="2727" y="584"/>
                  </a:cubicBezTo>
                  <a:cubicBezTo>
                    <a:pt x="2894" y="406"/>
                    <a:pt x="3084" y="287"/>
                    <a:pt x="3251" y="203"/>
                  </a:cubicBezTo>
                  <a:cubicBezTo>
                    <a:pt x="3418" y="108"/>
                    <a:pt x="3561" y="60"/>
                    <a:pt x="3668" y="37"/>
                  </a:cubicBezTo>
                  <a:cubicBezTo>
                    <a:pt x="3775" y="25"/>
                    <a:pt x="3834" y="1"/>
                    <a:pt x="383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1"/>
            <p:cNvSpPr/>
            <p:nvPr/>
          </p:nvSpPr>
          <p:spPr>
            <a:xfrm>
              <a:off x="3836475" y="1876850"/>
              <a:ext cx="347400" cy="375075"/>
            </a:xfrm>
            <a:custGeom>
              <a:avLst/>
              <a:gdLst/>
              <a:ahLst/>
              <a:cxnLst/>
              <a:rect l="l" t="t" r="r" b="b"/>
              <a:pathLst>
                <a:path w="13896" h="15003" extrusionOk="0">
                  <a:moveTo>
                    <a:pt x="1" y="0"/>
                  </a:moveTo>
                  <a:cubicBezTo>
                    <a:pt x="1" y="1"/>
                    <a:pt x="239" y="167"/>
                    <a:pt x="679" y="453"/>
                  </a:cubicBezTo>
                  <a:cubicBezTo>
                    <a:pt x="906" y="596"/>
                    <a:pt x="1191" y="762"/>
                    <a:pt x="1489" y="989"/>
                  </a:cubicBezTo>
                  <a:cubicBezTo>
                    <a:pt x="1787" y="1191"/>
                    <a:pt x="2144" y="1429"/>
                    <a:pt x="2513" y="1715"/>
                  </a:cubicBezTo>
                  <a:cubicBezTo>
                    <a:pt x="2906" y="2001"/>
                    <a:pt x="3299" y="2298"/>
                    <a:pt x="3739" y="2656"/>
                  </a:cubicBezTo>
                  <a:cubicBezTo>
                    <a:pt x="4168" y="2989"/>
                    <a:pt x="4596" y="3382"/>
                    <a:pt x="5073" y="3787"/>
                  </a:cubicBezTo>
                  <a:cubicBezTo>
                    <a:pt x="6001" y="4596"/>
                    <a:pt x="6978" y="5537"/>
                    <a:pt x="7942" y="6585"/>
                  </a:cubicBezTo>
                  <a:cubicBezTo>
                    <a:pt x="8918" y="7620"/>
                    <a:pt x="9776" y="8680"/>
                    <a:pt x="10526" y="9656"/>
                  </a:cubicBezTo>
                  <a:cubicBezTo>
                    <a:pt x="10895" y="10168"/>
                    <a:pt x="11252" y="10633"/>
                    <a:pt x="11550" y="11085"/>
                  </a:cubicBezTo>
                  <a:cubicBezTo>
                    <a:pt x="11859" y="11538"/>
                    <a:pt x="12121" y="11966"/>
                    <a:pt x="12383" y="12371"/>
                  </a:cubicBezTo>
                  <a:cubicBezTo>
                    <a:pt x="12633" y="12764"/>
                    <a:pt x="12848" y="13133"/>
                    <a:pt x="13038" y="13454"/>
                  </a:cubicBezTo>
                  <a:cubicBezTo>
                    <a:pt x="13229" y="13776"/>
                    <a:pt x="13395" y="14050"/>
                    <a:pt x="13514" y="14288"/>
                  </a:cubicBezTo>
                  <a:cubicBezTo>
                    <a:pt x="13764" y="14752"/>
                    <a:pt x="13895" y="15002"/>
                    <a:pt x="13895" y="15002"/>
                  </a:cubicBezTo>
                  <a:cubicBezTo>
                    <a:pt x="13895" y="15002"/>
                    <a:pt x="13800" y="14740"/>
                    <a:pt x="13633" y="14288"/>
                  </a:cubicBezTo>
                  <a:cubicBezTo>
                    <a:pt x="13538" y="14038"/>
                    <a:pt x="13419" y="13740"/>
                    <a:pt x="13252" y="13395"/>
                  </a:cubicBezTo>
                  <a:cubicBezTo>
                    <a:pt x="13098" y="13050"/>
                    <a:pt x="12931" y="12657"/>
                    <a:pt x="12705" y="12240"/>
                  </a:cubicBezTo>
                  <a:cubicBezTo>
                    <a:pt x="12478" y="11800"/>
                    <a:pt x="12240" y="11347"/>
                    <a:pt x="11966" y="10871"/>
                  </a:cubicBezTo>
                  <a:cubicBezTo>
                    <a:pt x="11693" y="10371"/>
                    <a:pt x="11371" y="9883"/>
                    <a:pt x="11026" y="9347"/>
                  </a:cubicBezTo>
                  <a:cubicBezTo>
                    <a:pt x="10311" y="8311"/>
                    <a:pt x="9466" y="7204"/>
                    <a:pt x="8478" y="6132"/>
                  </a:cubicBezTo>
                  <a:cubicBezTo>
                    <a:pt x="7490" y="5061"/>
                    <a:pt x="6454" y="4144"/>
                    <a:pt x="5478" y="3346"/>
                  </a:cubicBezTo>
                  <a:cubicBezTo>
                    <a:pt x="4966" y="2965"/>
                    <a:pt x="4489" y="2608"/>
                    <a:pt x="4037" y="2298"/>
                  </a:cubicBezTo>
                  <a:cubicBezTo>
                    <a:pt x="3573" y="1965"/>
                    <a:pt x="3120" y="1703"/>
                    <a:pt x="2727" y="1441"/>
                  </a:cubicBezTo>
                  <a:cubicBezTo>
                    <a:pt x="2322" y="1179"/>
                    <a:pt x="1929" y="989"/>
                    <a:pt x="1608" y="810"/>
                  </a:cubicBezTo>
                  <a:cubicBezTo>
                    <a:pt x="1275" y="608"/>
                    <a:pt x="977" y="477"/>
                    <a:pt x="739" y="358"/>
                  </a:cubicBezTo>
                  <a:cubicBezTo>
                    <a:pt x="263" y="120"/>
                    <a:pt x="1" y="1"/>
                    <a:pt x="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1"/>
            <p:cNvSpPr/>
            <p:nvPr/>
          </p:nvSpPr>
          <p:spPr>
            <a:xfrm>
              <a:off x="4055550" y="1968825"/>
              <a:ext cx="92000" cy="101525"/>
            </a:xfrm>
            <a:custGeom>
              <a:avLst/>
              <a:gdLst/>
              <a:ahLst/>
              <a:cxnLst/>
              <a:rect l="l" t="t" r="r" b="b"/>
              <a:pathLst>
                <a:path w="3680" h="4061" extrusionOk="0">
                  <a:moveTo>
                    <a:pt x="1" y="0"/>
                  </a:moveTo>
                  <a:cubicBezTo>
                    <a:pt x="1" y="1"/>
                    <a:pt x="167" y="286"/>
                    <a:pt x="465" y="679"/>
                  </a:cubicBezTo>
                  <a:cubicBezTo>
                    <a:pt x="751" y="1084"/>
                    <a:pt x="1167" y="1632"/>
                    <a:pt x="1668" y="2191"/>
                  </a:cubicBezTo>
                  <a:cubicBezTo>
                    <a:pt x="2168" y="2739"/>
                    <a:pt x="2680" y="3215"/>
                    <a:pt x="3049" y="3537"/>
                  </a:cubicBezTo>
                  <a:cubicBezTo>
                    <a:pt x="3430" y="3870"/>
                    <a:pt x="3680" y="4060"/>
                    <a:pt x="3680" y="4060"/>
                  </a:cubicBezTo>
                  <a:cubicBezTo>
                    <a:pt x="3680" y="4060"/>
                    <a:pt x="3573" y="3763"/>
                    <a:pt x="3323" y="3322"/>
                  </a:cubicBezTo>
                  <a:cubicBezTo>
                    <a:pt x="3084" y="2870"/>
                    <a:pt x="2715" y="2275"/>
                    <a:pt x="2191" y="1715"/>
                  </a:cubicBezTo>
                  <a:cubicBezTo>
                    <a:pt x="1668" y="1143"/>
                    <a:pt x="1120" y="715"/>
                    <a:pt x="703" y="429"/>
                  </a:cubicBezTo>
                  <a:cubicBezTo>
                    <a:pt x="286" y="143"/>
                    <a:pt x="1" y="1"/>
                    <a:pt x="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1"/>
            <p:cNvSpPr/>
            <p:nvPr/>
          </p:nvSpPr>
          <p:spPr>
            <a:xfrm>
              <a:off x="4118050" y="1960500"/>
              <a:ext cx="47075" cy="58950"/>
            </a:xfrm>
            <a:custGeom>
              <a:avLst/>
              <a:gdLst/>
              <a:ahLst/>
              <a:cxnLst/>
              <a:rect l="l" t="t" r="r" b="b"/>
              <a:pathLst>
                <a:path w="1883" h="2358" extrusionOk="0">
                  <a:moveTo>
                    <a:pt x="1" y="0"/>
                  </a:moveTo>
                  <a:cubicBezTo>
                    <a:pt x="1" y="0"/>
                    <a:pt x="49" y="203"/>
                    <a:pt x="168" y="453"/>
                  </a:cubicBezTo>
                  <a:cubicBezTo>
                    <a:pt x="287" y="703"/>
                    <a:pt x="465" y="1048"/>
                    <a:pt x="715" y="1357"/>
                  </a:cubicBezTo>
                  <a:cubicBezTo>
                    <a:pt x="965" y="1667"/>
                    <a:pt x="1263" y="1929"/>
                    <a:pt x="1489" y="2084"/>
                  </a:cubicBezTo>
                  <a:cubicBezTo>
                    <a:pt x="1715" y="2262"/>
                    <a:pt x="1882" y="2358"/>
                    <a:pt x="1882" y="2358"/>
                  </a:cubicBezTo>
                  <a:cubicBezTo>
                    <a:pt x="1882" y="2358"/>
                    <a:pt x="1858" y="2167"/>
                    <a:pt x="1775" y="1881"/>
                  </a:cubicBezTo>
                  <a:cubicBezTo>
                    <a:pt x="1680" y="1607"/>
                    <a:pt x="1537" y="1238"/>
                    <a:pt x="1263" y="917"/>
                  </a:cubicBezTo>
                  <a:cubicBezTo>
                    <a:pt x="1001" y="584"/>
                    <a:pt x="692" y="357"/>
                    <a:pt x="430" y="214"/>
                  </a:cubicBezTo>
                  <a:cubicBezTo>
                    <a:pt x="180" y="60"/>
                    <a:pt x="1" y="0"/>
                    <a:pt x="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1"/>
            <p:cNvSpPr/>
            <p:nvPr/>
          </p:nvSpPr>
          <p:spPr>
            <a:xfrm>
              <a:off x="2483025" y="1774950"/>
              <a:ext cx="1815750" cy="1529175"/>
            </a:xfrm>
            <a:custGeom>
              <a:avLst/>
              <a:gdLst/>
              <a:ahLst/>
              <a:cxnLst/>
              <a:rect l="l" t="t" r="r" b="b"/>
              <a:pathLst>
                <a:path w="72630" h="61167" extrusionOk="0">
                  <a:moveTo>
                    <a:pt x="62423" y="3596"/>
                  </a:moveTo>
                  <a:cubicBezTo>
                    <a:pt x="62491" y="3596"/>
                    <a:pt x="62561" y="3614"/>
                    <a:pt x="62616" y="3660"/>
                  </a:cubicBezTo>
                  <a:cubicBezTo>
                    <a:pt x="62687" y="3707"/>
                    <a:pt x="62735" y="3803"/>
                    <a:pt x="62759" y="3886"/>
                  </a:cubicBezTo>
                  <a:lnTo>
                    <a:pt x="64199" y="18090"/>
                  </a:lnTo>
                  <a:cubicBezTo>
                    <a:pt x="64199" y="18209"/>
                    <a:pt x="64247" y="18304"/>
                    <a:pt x="64283" y="18412"/>
                  </a:cubicBezTo>
                  <a:lnTo>
                    <a:pt x="71879" y="33652"/>
                  </a:lnTo>
                  <a:cubicBezTo>
                    <a:pt x="71939" y="33771"/>
                    <a:pt x="71915" y="33902"/>
                    <a:pt x="71831" y="34009"/>
                  </a:cubicBezTo>
                  <a:lnTo>
                    <a:pt x="68593" y="37819"/>
                  </a:lnTo>
                  <a:cubicBezTo>
                    <a:pt x="68545" y="37866"/>
                    <a:pt x="68498" y="37926"/>
                    <a:pt x="68474" y="37985"/>
                  </a:cubicBezTo>
                  <a:lnTo>
                    <a:pt x="63735" y="46820"/>
                  </a:lnTo>
                  <a:cubicBezTo>
                    <a:pt x="63723" y="46832"/>
                    <a:pt x="63723" y="46856"/>
                    <a:pt x="63711" y="46867"/>
                  </a:cubicBezTo>
                  <a:lnTo>
                    <a:pt x="59877" y="51999"/>
                  </a:lnTo>
                  <a:cubicBezTo>
                    <a:pt x="59818" y="52094"/>
                    <a:pt x="59735" y="52130"/>
                    <a:pt x="59627" y="52130"/>
                  </a:cubicBezTo>
                  <a:cubicBezTo>
                    <a:pt x="59508" y="52130"/>
                    <a:pt x="59425" y="52094"/>
                    <a:pt x="59366" y="52011"/>
                  </a:cubicBezTo>
                  <a:lnTo>
                    <a:pt x="58389" y="50856"/>
                  </a:lnTo>
                  <a:cubicBezTo>
                    <a:pt x="58318" y="50761"/>
                    <a:pt x="58294" y="50630"/>
                    <a:pt x="58330" y="50523"/>
                  </a:cubicBezTo>
                  <a:lnTo>
                    <a:pt x="59306" y="47879"/>
                  </a:lnTo>
                  <a:cubicBezTo>
                    <a:pt x="59377" y="47653"/>
                    <a:pt x="59377" y="47415"/>
                    <a:pt x="59282" y="47213"/>
                  </a:cubicBezTo>
                  <a:lnTo>
                    <a:pt x="57722" y="43188"/>
                  </a:lnTo>
                  <a:cubicBezTo>
                    <a:pt x="57699" y="43117"/>
                    <a:pt x="57699" y="43022"/>
                    <a:pt x="57722" y="42950"/>
                  </a:cubicBezTo>
                  <a:lnTo>
                    <a:pt x="58473" y="40902"/>
                  </a:lnTo>
                  <a:cubicBezTo>
                    <a:pt x="58544" y="40664"/>
                    <a:pt x="58532" y="40390"/>
                    <a:pt x="58425" y="40176"/>
                  </a:cubicBezTo>
                  <a:lnTo>
                    <a:pt x="57318" y="37902"/>
                  </a:lnTo>
                  <a:cubicBezTo>
                    <a:pt x="57306" y="37878"/>
                    <a:pt x="57294" y="37819"/>
                    <a:pt x="57294" y="37771"/>
                  </a:cubicBezTo>
                  <a:lnTo>
                    <a:pt x="57258" y="34366"/>
                  </a:lnTo>
                  <a:cubicBezTo>
                    <a:pt x="57258" y="34306"/>
                    <a:pt x="57258" y="34247"/>
                    <a:pt x="57246" y="34187"/>
                  </a:cubicBezTo>
                  <a:lnTo>
                    <a:pt x="57139" y="33699"/>
                  </a:lnTo>
                  <a:cubicBezTo>
                    <a:pt x="57080" y="33413"/>
                    <a:pt x="56889" y="33175"/>
                    <a:pt x="56627" y="33044"/>
                  </a:cubicBezTo>
                  <a:cubicBezTo>
                    <a:pt x="56484" y="32985"/>
                    <a:pt x="56353" y="32949"/>
                    <a:pt x="56222" y="32949"/>
                  </a:cubicBezTo>
                  <a:cubicBezTo>
                    <a:pt x="56067" y="32949"/>
                    <a:pt x="55925" y="32997"/>
                    <a:pt x="55817" y="33092"/>
                  </a:cubicBezTo>
                  <a:lnTo>
                    <a:pt x="55627" y="33187"/>
                  </a:lnTo>
                  <a:cubicBezTo>
                    <a:pt x="55579" y="33219"/>
                    <a:pt x="55521" y="33235"/>
                    <a:pt x="55466" y="33235"/>
                  </a:cubicBezTo>
                  <a:cubicBezTo>
                    <a:pt x="55439" y="33235"/>
                    <a:pt x="55413" y="33231"/>
                    <a:pt x="55389" y="33223"/>
                  </a:cubicBezTo>
                  <a:cubicBezTo>
                    <a:pt x="55195" y="33159"/>
                    <a:pt x="54932" y="33128"/>
                    <a:pt x="54605" y="33128"/>
                  </a:cubicBezTo>
                  <a:cubicBezTo>
                    <a:pt x="53825" y="33128"/>
                    <a:pt x="52677" y="33304"/>
                    <a:pt x="51210" y="33640"/>
                  </a:cubicBezTo>
                  <a:cubicBezTo>
                    <a:pt x="50840" y="33724"/>
                    <a:pt x="50469" y="33762"/>
                    <a:pt x="50101" y="33762"/>
                  </a:cubicBezTo>
                  <a:cubicBezTo>
                    <a:pt x="47301" y="33762"/>
                    <a:pt x="44650" y="31563"/>
                    <a:pt x="43840" y="30806"/>
                  </a:cubicBezTo>
                  <a:cubicBezTo>
                    <a:pt x="43745" y="30723"/>
                    <a:pt x="43721" y="30604"/>
                    <a:pt x="43745" y="30484"/>
                  </a:cubicBezTo>
                  <a:lnTo>
                    <a:pt x="44566" y="27258"/>
                  </a:lnTo>
                  <a:cubicBezTo>
                    <a:pt x="44626" y="27032"/>
                    <a:pt x="44602" y="26782"/>
                    <a:pt x="44483" y="26567"/>
                  </a:cubicBezTo>
                  <a:lnTo>
                    <a:pt x="42887" y="23698"/>
                  </a:lnTo>
                  <a:cubicBezTo>
                    <a:pt x="42816" y="23567"/>
                    <a:pt x="42828" y="23400"/>
                    <a:pt x="42947" y="23293"/>
                  </a:cubicBezTo>
                  <a:lnTo>
                    <a:pt x="46352" y="20186"/>
                  </a:lnTo>
                  <a:lnTo>
                    <a:pt x="49186" y="18066"/>
                  </a:lnTo>
                  <a:cubicBezTo>
                    <a:pt x="49221" y="18042"/>
                    <a:pt x="49281" y="18007"/>
                    <a:pt x="49340" y="18007"/>
                  </a:cubicBezTo>
                  <a:lnTo>
                    <a:pt x="55055" y="17495"/>
                  </a:lnTo>
                  <a:cubicBezTo>
                    <a:pt x="55073" y="17488"/>
                    <a:pt x="55090" y="17485"/>
                    <a:pt x="55108" y="17485"/>
                  </a:cubicBezTo>
                  <a:cubicBezTo>
                    <a:pt x="55150" y="17485"/>
                    <a:pt x="55192" y="17502"/>
                    <a:pt x="55234" y="17519"/>
                  </a:cubicBezTo>
                  <a:lnTo>
                    <a:pt x="57794" y="18828"/>
                  </a:lnTo>
                  <a:cubicBezTo>
                    <a:pt x="57935" y="18909"/>
                    <a:pt x="58093" y="18938"/>
                    <a:pt x="58246" y="18938"/>
                  </a:cubicBezTo>
                  <a:cubicBezTo>
                    <a:pt x="58274" y="18938"/>
                    <a:pt x="58302" y="18937"/>
                    <a:pt x="58330" y="18935"/>
                  </a:cubicBezTo>
                  <a:lnTo>
                    <a:pt x="59580" y="18804"/>
                  </a:lnTo>
                  <a:cubicBezTo>
                    <a:pt x="59901" y="18769"/>
                    <a:pt x="60163" y="18578"/>
                    <a:pt x="60318" y="18304"/>
                  </a:cubicBezTo>
                  <a:cubicBezTo>
                    <a:pt x="60449" y="18042"/>
                    <a:pt x="60461" y="17709"/>
                    <a:pt x="60318" y="17435"/>
                  </a:cubicBezTo>
                  <a:lnTo>
                    <a:pt x="60151" y="17114"/>
                  </a:lnTo>
                  <a:cubicBezTo>
                    <a:pt x="60056" y="16959"/>
                    <a:pt x="59937" y="16816"/>
                    <a:pt x="59782" y="16733"/>
                  </a:cubicBezTo>
                  <a:lnTo>
                    <a:pt x="58270" y="15864"/>
                  </a:lnTo>
                  <a:cubicBezTo>
                    <a:pt x="58246" y="15852"/>
                    <a:pt x="58211" y="15828"/>
                    <a:pt x="58199" y="15804"/>
                  </a:cubicBezTo>
                  <a:lnTo>
                    <a:pt x="57770" y="15375"/>
                  </a:lnTo>
                  <a:cubicBezTo>
                    <a:pt x="57585" y="15190"/>
                    <a:pt x="57343" y="15101"/>
                    <a:pt x="57098" y="15101"/>
                  </a:cubicBezTo>
                  <a:cubicBezTo>
                    <a:pt x="57044" y="15101"/>
                    <a:pt x="56990" y="15105"/>
                    <a:pt x="56937" y="15114"/>
                  </a:cubicBezTo>
                  <a:lnTo>
                    <a:pt x="55639" y="15316"/>
                  </a:lnTo>
                  <a:cubicBezTo>
                    <a:pt x="55621" y="15319"/>
                    <a:pt x="55605" y="15321"/>
                    <a:pt x="55589" y="15321"/>
                  </a:cubicBezTo>
                  <a:cubicBezTo>
                    <a:pt x="55550" y="15321"/>
                    <a:pt x="55514" y="15312"/>
                    <a:pt x="55472" y="15304"/>
                  </a:cubicBezTo>
                  <a:lnTo>
                    <a:pt x="54734" y="15030"/>
                  </a:lnTo>
                  <a:cubicBezTo>
                    <a:pt x="54651" y="15006"/>
                    <a:pt x="54591" y="14947"/>
                    <a:pt x="54555" y="14875"/>
                  </a:cubicBezTo>
                  <a:lnTo>
                    <a:pt x="54282" y="14352"/>
                  </a:lnTo>
                  <a:cubicBezTo>
                    <a:pt x="54114" y="14032"/>
                    <a:pt x="53786" y="13844"/>
                    <a:pt x="53444" y="13844"/>
                  </a:cubicBezTo>
                  <a:cubicBezTo>
                    <a:pt x="53301" y="13844"/>
                    <a:pt x="53156" y="13877"/>
                    <a:pt x="53019" y="13947"/>
                  </a:cubicBezTo>
                  <a:lnTo>
                    <a:pt x="52769" y="14078"/>
                  </a:lnTo>
                  <a:cubicBezTo>
                    <a:pt x="52722" y="14101"/>
                    <a:pt x="52671" y="14113"/>
                    <a:pt x="52622" y="14113"/>
                  </a:cubicBezTo>
                  <a:cubicBezTo>
                    <a:pt x="52573" y="14113"/>
                    <a:pt x="52525" y="14101"/>
                    <a:pt x="52484" y="14078"/>
                  </a:cubicBezTo>
                  <a:lnTo>
                    <a:pt x="51841" y="13780"/>
                  </a:lnTo>
                  <a:cubicBezTo>
                    <a:pt x="51718" y="13721"/>
                    <a:pt x="51580" y="13691"/>
                    <a:pt x="51441" y="13691"/>
                  </a:cubicBezTo>
                  <a:cubicBezTo>
                    <a:pt x="51271" y="13691"/>
                    <a:pt x="51098" y="13736"/>
                    <a:pt x="50948" y="13828"/>
                  </a:cubicBezTo>
                  <a:cubicBezTo>
                    <a:pt x="50686" y="13994"/>
                    <a:pt x="50519" y="14292"/>
                    <a:pt x="50507" y="14602"/>
                  </a:cubicBezTo>
                  <a:lnTo>
                    <a:pt x="50483" y="15054"/>
                  </a:lnTo>
                  <a:cubicBezTo>
                    <a:pt x="50472" y="15125"/>
                    <a:pt x="50460" y="15197"/>
                    <a:pt x="50400" y="15256"/>
                  </a:cubicBezTo>
                  <a:cubicBezTo>
                    <a:pt x="50091" y="15602"/>
                    <a:pt x="49269" y="16411"/>
                    <a:pt x="48328" y="16614"/>
                  </a:cubicBezTo>
                  <a:cubicBezTo>
                    <a:pt x="48285" y="16622"/>
                    <a:pt x="48241" y="16626"/>
                    <a:pt x="48198" y="16626"/>
                  </a:cubicBezTo>
                  <a:cubicBezTo>
                    <a:pt x="47494" y="16626"/>
                    <a:pt x="46738" y="15597"/>
                    <a:pt x="46435" y="15137"/>
                  </a:cubicBezTo>
                  <a:cubicBezTo>
                    <a:pt x="46376" y="15054"/>
                    <a:pt x="46364" y="14959"/>
                    <a:pt x="46400" y="14875"/>
                  </a:cubicBezTo>
                  <a:cubicBezTo>
                    <a:pt x="46412" y="14780"/>
                    <a:pt x="46471" y="14709"/>
                    <a:pt x="46566" y="14661"/>
                  </a:cubicBezTo>
                  <a:lnTo>
                    <a:pt x="48317" y="13744"/>
                  </a:lnTo>
                  <a:cubicBezTo>
                    <a:pt x="48495" y="13637"/>
                    <a:pt x="48638" y="13482"/>
                    <a:pt x="48733" y="13292"/>
                  </a:cubicBezTo>
                  <a:lnTo>
                    <a:pt x="49805" y="10923"/>
                  </a:lnTo>
                  <a:cubicBezTo>
                    <a:pt x="49852" y="10827"/>
                    <a:pt x="49864" y="10720"/>
                    <a:pt x="49876" y="10613"/>
                  </a:cubicBezTo>
                  <a:lnTo>
                    <a:pt x="49971" y="9649"/>
                  </a:lnTo>
                  <a:cubicBezTo>
                    <a:pt x="49995" y="9351"/>
                    <a:pt x="49876" y="9065"/>
                    <a:pt x="49674" y="8875"/>
                  </a:cubicBezTo>
                  <a:cubicBezTo>
                    <a:pt x="49496" y="8717"/>
                    <a:pt x="49278" y="8624"/>
                    <a:pt x="49039" y="8624"/>
                  </a:cubicBezTo>
                  <a:cubicBezTo>
                    <a:pt x="48989" y="8624"/>
                    <a:pt x="48939" y="8628"/>
                    <a:pt x="48888" y="8637"/>
                  </a:cubicBezTo>
                  <a:lnTo>
                    <a:pt x="48150" y="8756"/>
                  </a:lnTo>
                  <a:cubicBezTo>
                    <a:pt x="48130" y="8758"/>
                    <a:pt x="48111" y="8760"/>
                    <a:pt x="48092" y="8760"/>
                  </a:cubicBezTo>
                  <a:cubicBezTo>
                    <a:pt x="48032" y="8760"/>
                    <a:pt x="47975" y="8744"/>
                    <a:pt x="47912" y="8708"/>
                  </a:cubicBezTo>
                  <a:lnTo>
                    <a:pt x="47185" y="8232"/>
                  </a:lnTo>
                  <a:cubicBezTo>
                    <a:pt x="47029" y="8132"/>
                    <a:pt x="46851" y="8083"/>
                    <a:pt x="46674" y="8083"/>
                  </a:cubicBezTo>
                  <a:cubicBezTo>
                    <a:pt x="46556" y="8083"/>
                    <a:pt x="46438" y="8105"/>
                    <a:pt x="46328" y="8148"/>
                  </a:cubicBezTo>
                  <a:lnTo>
                    <a:pt x="46126" y="8220"/>
                  </a:lnTo>
                  <a:cubicBezTo>
                    <a:pt x="46089" y="8229"/>
                    <a:pt x="46050" y="8235"/>
                    <a:pt x="46011" y="8235"/>
                  </a:cubicBezTo>
                  <a:cubicBezTo>
                    <a:pt x="45949" y="8235"/>
                    <a:pt x="45886" y="8221"/>
                    <a:pt x="45828" y="8184"/>
                  </a:cubicBezTo>
                  <a:cubicBezTo>
                    <a:pt x="45745" y="8125"/>
                    <a:pt x="45685" y="8041"/>
                    <a:pt x="45673" y="7934"/>
                  </a:cubicBezTo>
                  <a:lnTo>
                    <a:pt x="45447" y="5839"/>
                  </a:lnTo>
                  <a:cubicBezTo>
                    <a:pt x="45435" y="5684"/>
                    <a:pt x="45507" y="5553"/>
                    <a:pt x="45638" y="5493"/>
                  </a:cubicBezTo>
                  <a:lnTo>
                    <a:pt x="49079" y="3957"/>
                  </a:lnTo>
                  <a:cubicBezTo>
                    <a:pt x="49120" y="3940"/>
                    <a:pt x="49168" y="3931"/>
                    <a:pt x="49215" y="3931"/>
                  </a:cubicBezTo>
                  <a:cubicBezTo>
                    <a:pt x="49263" y="3931"/>
                    <a:pt x="49311" y="3940"/>
                    <a:pt x="49352" y="3957"/>
                  </a:cubicBezTo>
                  <a:lnTo>
                    <a:pt x="51817" y="5124"/>
                  </a:lnTo>
                  <a:cubicBezTo>
                    <a:pt x="51948" y="5176"/>
                    <a:pt x="52078" y="5210"/>
                    <a:pt x="52214" y="5210"/>
                  </a:cubicBezTo>
                  <a:cubicBezTo>
                    <a:pt x="52263" y="5210"/>
                    <a:pt x="52314" y="5205"/>
                    <a:pt x="52365" y="5196"/>
                  </a:cubicBezTo>
                  <a:lnTo>
                    <a:pt x="62366" y="3600"/>
                  </a:lnTo>
                  <a:cubicBezTo>
                    <a:pt x="62385" y="3598"/>
                    <a:pt x="62404" y="3596"/>
                    <a:pt x="62423" y="3596"/>
                  </a:cubicBezTo>
                  <a:close/>
                  <a:moveTo>
                    <a:pt x="62475" y="2955"/>
                  </a:moveTo>
                  <a:cubicBezTo>
                    <a:pt x="62422" y="2955"/>
                    <a:pt x="62370" y="2959"/>
                    <a:pt x="62318" y="2969"/>
                  </a:cubicBezTo>
                  <a:lnTo>
                    <a:pt x="52317" y="4553"/>
                  </a:lnTo>
                  <a:cubicBezTo>
                    <a:pt x="52300" y="4560"/>
                    <a:pt x="52281" y="4563"/>
                    <a:pt x="52262" y="4563"/>
                  </a:cubicBezTo>
                  <a:cubicBezTo>
                    <a:pt x="52217" y="4563"/>
                    <a:pt x="52169" y="4546"/>
                    <a:pt x="52127" y="4529"/>
                  </a:cubicBezTo>
                  <a:lnTo>
                    <a:pt x="49674" y="3362"/>
                  </a:lnTo>
                  <a:cubicBezTo>
                    <a:pt x="49543" y="3303"/>
                    <a:pt x="49409" y="3273"/>
                    <a:pt x="49275" y="3273"/>
                  </a:cubicBezTo>
                  <a:cubicBezTo>
                    <a:pt x="49141" y="3273"/>
                    <a:pt x="49007" y="3303"/>
                    <a:pt x="48876" y="3362"/>
                  </a:cubicBezTo>
                  <a:lnTo>
                    <a:pt x="45411" y="4946"/>
                  </a:lnTo>
                  <a:cubicBezTo>
                    <a:pt x="45042" y="5124"/>
                    <a:pt x="44816" y="5505"/>
                    <a:pt x="44864" y="5910"/>
                  </a:cubicBezTo>
                  <a:lnTo>
                    <a:pt x="45090" y="8006"/>
                  </a:lnTo>
                  <a:cubicBezTo>
                    <a:pt x="45114" y="8291"/>
                    <a:pt x="45280" y="8565"/>
                    <a:pt x="45530" y="8708"/>
                  </a:cubicBezTo>
                  <a:cubicBezTo>
                    <a:pt x="45678" y="8799"/>
                    <a:pt x="45851" y="8845"/>
                    <a:pt x="46021" y="8845"/>
                  </a:cubicBezTo>
                  <a:cubicBezTo>
                    <a:pt x="46140" y="8845"/>
                    <a:pt x="46257" y="8823"/>
                    <a:pt x="46364" y="8779"/>
                  </a:cubicBezTo>
                  <a:lnTo>
                    <a:pt x="46554" y="8708"/>
                  </a:lnTo>
                  <a:cubicBezTo>
                    <a:pt x="46594" y="8690"/>
                    <a:pt x="46633" y="8683"/>
                    <a:pt x="46671" y="8683"/>
                  </a:cubicBezTo>
                  <a:cubicBezTo>
                    <a:pt x="46737" y="8683"/>
                    <a:pt x="46799" y="8706"/>
                    <a:pt x="46852" y="8744"/>
                  </a:cubicBezTo>
                  <a:lnTo>
                    <a:pt x="47590" y="9220"/>
                  </a:lnTo>
                  <a:cubicBezTo>
                    <a:pt x="47736" y="9311"/>
                    <a:pt x="47910" y="9367"/>
                    <a:pt x="48090" y="9367"/>
                  </a:cubicBezTo>
                  <a:cubicBezTo>
                    <a:pt x="48145" y="9367"/>
                    <a:pt x="48201" y="9362"/>
                    <a:pt x="48257" y="9351"/>
                  </a:cubicBezTo>
                  <a:lnTo>
                    <a:pt x="48983" y="9232"/>
                  </a:lnTo>
                  <a:cubicBezTo>
                    <a:pt x="49001" y="9230"/>
                    <a:pt x="49018" y="9229"/>
                    <a:pt x="49035" y="9229"/>
                  </a:cubicBezTo>
                  <a:cubicBezTo>
                    <a:pt x="49124" y="9229"/>
                    <a:pt x="49209" y="9255"/>
                    <a:pt x="49269" y="9315"/>
                  </a:cubicBezTo>
                  <a:cubicBezTo>
                    <a:pt x="49340" y="9375"/>
                    <a:pt x="49388" y="9482"/>
                    <a:pt x="49376" y="9589"/>
                  </a:cubicBezTo>
                  <a:lnTo>
                    <a:pt x="49281" y="10553"/>
                  </a:lnTo>
                  <a:cubicBezTo>
                    <a:pt x="49281" y="10589"/>
                    <a:pt x="49269" y="10625"/>
                    <a:pt x="49257" y="10661"/>
                  </a:cubicBezTo>
                  <a:lnTo>
                    <a:pt x="48186" y="13030"/>
                  </a:lnTo>
                  <a:cubicBezTo>
                    <a:pt x="48150" y="13089"/>
                    <a:pt x="48090" y="13149"/>
                    <a:pt x="48031" y="13173"/>
                  </a:cubicBezTo>
                  <a:lnTo>
                    <a:pt x="46281" y="14101"/>
                  </a:lnTo>
                  <a:cubicBezTo>
                    <a:pt x="46042" y="14221"/>
                    <a:pt x="45864" y="14435"/>
                    <a:pt x="45804" y="14697"/>
                  </a:cubicBezTo>
                  <a:cubicBezTo>
                    <a:pt x="45721" y="14947"/>
                    <a:pt x="45769" y="15209"/>
                    <a:pt x="45923" y="15435"/>
                  </a:cubicBezTo>
                  <a:cubicBezTo>
                    <a:pt x="46462" y="16276"/>
                    <a:pt x="47255" y="17205"/>
                    <a:pt x="48161" y="17205"/>
                  </a:cubicBezTo>
                  <a:cubicBezTo>
                    <a:pt x="48255" y="17205"/>
                    <a:pt x="48351" y="17195"/>
                    <a:pt x="48447" y="17173"/>
                  </a:cubicBezTo>
                  <a:cubicBezTo>
                    <a:pt x="49555" y="16935"/>
                    <a:pt x="50483" y="16018"/>
                    <a:pt x="50841" y="15625"/>
                  </a:cubicBezTo>
                  <a:cubicBezTo>
                    <a:pt x="50995" y="15471"/>
                    <a:pt x="51067" y="15256"/>
                    <a:pt x="51079" y="15030"/>
                  </a:cubicBezTo>
                  <a:lnTo>
                    <a:pt x="51103" y="14590"/>
                  </a:lnTo>
                  <a:cubicBezTo>
                    <a:pt x="51114" y="14482"/>
                    <a:pt x="51174" y="14375"/>
                    <a:pt x="51257" y="14316"/>
                  </a:cubicBezTo>
                  <a:cubicBezTo>
                    <a:pt x="51314" y="14284"/>
                    <a:pt x="51370" y="14270"/>
                    <a:pt x="51427" y="14270"/>
                  </a:cubicBezTo>
                  <a:cubicBezTo>
                    <a:pt x="51478" y="14270"/>
                    <a:pt x="51528" y="14281"/>
                    <a:pt x="51579" y="14304"/>
                  </a:cubicBezTo>
                  <a:lnTo>
                    <a:pt x="52210" y="14602"/>
                  </a:lnTo>
                  <a:cubicBezTo>
                    <a:pt x="52338" y="14660"/>
                    <a:pt x="52477" y="14689"/>
                    <a:pt x="52615" y="14689"/>
                  </a:cubicBezTo>
                  <a:cubicBezTo>
                    <a:pt x="52760" y="14689"/>
                    <a:pt x="52903" y="14657"/>
                    <a:pt x="53031" y="14590"/>
                  </a:cubicBezTo>
                  <a:lnTo>
                    <a:pt x="53281" y="14459"/>
                  </a:lnTo>
                  <a:cubicBezTo>
                    <a:pt x="53332" y="14433"/>
                    <a:pt x="53385" y="14421"/>
                    <a:pt x="53436" y="14421"/>
                  </a:cubicBezTo>
                  <a:cubicBezTo>
                    <a:pt x="53555" y="14421"/>
                    <a:pt x="53667" y="14485"/>
                    <a:pt x="53734" y="14602"/>
                  </a:cubicBezTo>
                  <a:lnTo>
                    <a:pt x="53996" y="15125"/>
                  </a:lnTo>
                  <a:cubicBezTo>
                    <a:pt x="54115" y="15352"/>
                    <a:pt x="54293" y="15506"/>
                    <a:pt x="54520" y="15590"/>
                  </a:cubicBezTo>
                  <a:lnTo>
                    <a:pt x="55270" y="15852"/>
                  </a:lnTo>
                  <a:cubicBezTo>
                    <a:pt x="55367" y="15892"/>
                    <a:pt x="55476" y="15911"/>
                    <a:pt x="55588" y="15911"/>
                  </a:cubicBezTo>
                  <a:cubicBezTo>
                    <a:pt x="55640" y="15911"/>
                    <a:pt x="55693" y="15907"/>
                    <a:pt x="55746" y="15899"/>
                  </a:cubicBezTo>
                  <a:lnTo>
                    <a:pt x="57032" y="15685"/>
                  </a:lnTo>
                  <a:cubicBezTo>
                    <a:pt x="57051" y="15681"/>
                    <a:pt x="57070" y="15679"/>
                    <a:pt x="57089" y="15679"/>
                  </a:cubicBezTo>
                  <a:cubicBezTo>
                    <a:pt x="57176" y="15679"/>
                    <a:pt x="57259" y="15721"/>
                    <a:pt x="57318" y="15780"/>
                  </a:cubicBezTo>
                  <a:lnTo>
                    <a:pt x="57746" y="16209"/>
                  </a:lnTo>
                  <a:cubicBezTo>
                    <a:pt x="57806" y="16280"/>
                    <a:pt x="57889" y="16328"/>
                    <a:pt x="57961" y="16376"/>
                  </a:cubicBezTo>
                  <a:lnTo>
                    <a:pt x="59461" y="17233"/>
                  </a:lnTo>
                  <a:cubicBezTo>
                    <a:pt x="59520" y="17269"/>
                    <a:pt x="59568" y="17316"/>
                    <a:pt x="59592" y="17376"/>
                  </a:cubicBezTo>
                  <a:lnTo>
                    <a:pt x="59758" y="17685"/>
                  </a:lnTo>
                  <a:cubicBezTo>
                    <a:pt x="59818" y="17792"/>
                    <a:pt x="59818" y="17888"/>
                    <a:pt x="59758" y="17995"/>
                  </a:cubicBezTo>
                  <a:cubicBezTo>
                    <a:pt x="59711" y="18102"/>
                    <a:pt x="59616" y="18162"/>
                    <a:pt x="59508" y="18173"/>
                  </a:cubicBezTo>
                  <a:lnTo>
                    <a:pt x="58258" y="18304"/>
                  </a:lnTo>
                  <a:cubicBezTo>
                    <a:pt x="58237" y="18311"/>
                    <a:pt x="58217" y="18314"/>
                    <a:pt x="58198" y="18314"/>
                  </a:cubicBezTo>
                  <a:cubicBezTo>
                    <a:pt x="58152" y="18314"/>
                    <a:pt x="58110" y="18297"/>
                    <a:pt x="58068" y="18281"/>
                  </a:cubicBezTo>
                  <a:lnTo>
                    <a:pt x="55508" y="16971"/>
                  </a:lnTo>
                  <a:cubicBezTo>
                    <a:pt x="55367" y="16890"/>
                    <a:pt x="55218" y="16861"/>
                    <a:pt x="55067" y="16861"/>
                  </a:cubicBezTo>
                  <a:cubicBezTo>
                    <a:pt x="55039" y="16861"/>
                    <a:pt x="55012" y="16862"/>
                    <a:pt x="54984" y="16864"/>
                  </a:cubicBezTo>
                  <a:lnTo>
                    <a:pt x="49269" y="17388"/>
                  </a:lnTo>
                  <a:cubicBezTo>
                    <a:pt x="49102" y="17400"/>
                    <a:pt x="48924" y="17459"/>
                    <a:pt x="48793" y="17566"/>
                  </a:cubicBezTo>
                  <a:lnTo>
                    <a:pt x="45959" y="19674"/>
                  </a:lnTo>
                  <a:cubicBezTo>
                    <a:pt x="45935" y="19697"/>
                    <a:pt x="45923" y="19721"/>
                    <a:pt x="45888" y="19733"/>
                  </a:cubicBezTo>
                  <a:lnTo>
                    <a:pt x="42494" y="22829"/>
                  </a:lnTo>
                  <a:cubicBezTo>
                    <a:pt x="42173" y="23115"/>
                    <a:pt x="42090" y="23591"/>
                    <a:pt x="42304" y="23984"/>
                  </a:cubicBezTo>
                  <a:lnTo>
                    <a:pt x="43899" y="26853"/>
                  </a:lnTo>
                  <a:cubicBezTo>
                    <a:pt x="43935" y="26924"/>
                    <a:pt x="43935" y="27020"/>
                    <a:pt x="43923" y="27091"/>
                  </a:cubicBezTo>
                  <a:lnTo>
                    <a:pt x="43102" y="30318"/>
                  </a:lnTo>
                  <a:cubicBezTo>
                    <a:pt x="43030" y="30663"/>
                    <a:pt x="43137" y="31008"/>
                    <a:pt x="43387" y="31246"/>
                  </a:cubicBezTo>
                  <a:cubicBezTo>
                    <a:pt x="44258" y="32033"/>
                    <a:pt x="47057" y="34361"/>
                    <a:pt x="50072" y="34361"/>
                  </a:cubicBezTo>
                  <a:cubicBezTo>
                    <a:pt x="50480" y="34361"/>
                    <a:pt x="50893" y="34318"/>
                    <a:pt x="51305" y="34223"/>
                  </a:cubicBezTo>
                  <a:cubicBezTo>
                    <a:pt x="53044" y="33822"/>
                    <a:pt x="54030" y="33724"/>
                    <a:pt x="54581" y="33724"/>
                  </a:cubicBezTo>
                  <a:cubicBezTo>
                    <a:pt x="54898" y="33724"/>
                    <a:pt x="55071" y="33756"/>
                    <a:pt x="55163" y="33782"/>
                  </a:cubicBezTo>
                  <a:cubicBezTo>
                    <a:pt x="55251" y="33813"/>
                    <a:pt x="55341" y="33828"/>
                    <a:pt x="55430" y="33828"/>
                  </a:cubicBezTo>
                  <a:cubicBezTo>
                    <a:pt x="55583" y="33828"/>
                    <a:pt x="55735" y="33786"/>
                    <a:pt x="55877" y="33711"/>
                  </a:cubicBezTo>
                  <a:lnTo>
                    <a:pt x="56067" y="33604"/>
                  </a:lnTo>
                  <a:cubicBezTo>
                    <a:pt x="56118" y="33572"/>
                    <a:pt x="56175" y="33558"/>
                    <a:pt x="56229" y="33558"/>
                  </a:cubicBezTo>
                  <a:cubicBezTo>
                    <a:pt x="56278" y="33558"/>
                    <a:pt x="56326" y="33569"/>
                    <a:pt x="56365" y="33592"/>
                  </a:cubicBezTo>
                  <a:cubicBezTo>
                    <a:pt x="56460" y="33640"/>
                    <a:pt x="56532" y="33723"/>
                    <a:pt x="56544" y="33830"/>
                  </a:cubicBezTo>
                  <a:lnTo>
                    <a:pt x="56651" y="34318"/>
                  </a:lnTo>
                  <a:lnTo>
                    <a:pt x="56651" y="34378"/>
                  </a:lnTo>
                  <a:lnTo>
                    <a:pt x="56687" y="37795"/>
                  </a:lnTo>
                  <a:cubicBezTo>
                    <a:pt x="56687" y="37926"/>
                    <a:pt x="56710" y="38069"/>
                    <a:pt x="56770" y="38188"/>
                  </a:cubicBezTo>
                  <a:lnTo>
                    <a:pt x="57877" y="40450"/>
                  </a:lnTo>
                  <a:cubicBezTo>
                    <a:pt x="57913" y="40533"/>
                    <a:pt x="57913" y="40617"/>
                    <a:pt x="57889" y="40712"/>
                  </a:cubicBezTo>
                  <a:lnTo>
                    <a:pt x="57139" y="42760"/>
                  </a:lnTo>
                  <a:cubicBezTo>
                    <a:pt x="57068" y="42986"/>
                    <a:pt x="57068" y="43224"/>
                    <a:pt x="57163" y="43427"/>
                  </a:cubicBezTo>
                  <a:lnTo>
                    <a:pt x="58723" y="47451"/>
                  </a:lnTo>
                  <a:cubicBezTo>
                    <a:pt x="58746" y="47522"/>
                    <a:pt x="58746" y="47618"/>
                    <a:pt x="58723" y="47689"/>
                  </a:cubicBezTo>
                  <a:lnTo>
                    <a:pt x="57758" y="50332"/>
                  </a:lnTo>
                  <a:cubicBezTo>
                    <a:pt x="57639" y="50654"/>
                    <a:pt x="57711" y="51011"/>
                    <a:pt x="57913" y="51261"/>
                  </a:cubicBezTo>
                  <a:lnTo>
                    <a:pt x="58889" y="52416"/>
                  </a:lnTo>
                  <a:cubicBezTo>
                    <a:pt x="59080" y="52642"/>
                    <a:pt x="59330" y="52761"/>
                    <a:pt x="59616" y="52761"/>
                  </a:cubicBezTo>
                  <a:cubicBezTo>
                    <a:pt x="59627" y="52761"/>
                    <a:pt x="59639" y="52761"/>
                    <a:pt x="59699" y="52737"/>
                  </a:cubicBezTo>
                  <a:cubicBezTo>
                    <a:pt x="59985" y="52737"/>
                    <a:pt x="60258" y="52594"/>
                    <a:pt x="60437" y="52356"/>
                  </a:cubicBezTo>
                  <a:lnTo>
                    <a:pt x="64259" y="47225"/>
                  </a:lnTo>
                  <a:cubicBezTo>
                    <a:pt x="64283" y="47177"/>
                    <a:pt x="64307" y="47153"/>
                    <a:pt x="64330" y="47106"/>
                  </a:cubicBezTo>
                  <a:lnTo>
                    <a:pt x="69069" y="38271"/>
                  </a:lnTo>
                  <a:cubicBezTo>
                    <a:pt x="69081" y="38247"/>
                    <a:pt x="69093" y="38223"/>
                    <a:pt x="69105" y="38212"/>
                  </a:cubicBezTo>
                  <a:lnTo>
                    <a:pt x="72355" y="34378"/>
                  </a:lnTo>
                  <a:cubicBezTo>
                    <a:pt x="72593" y="34104"/>
                    <a:pt x="72629" y="33699"/>
                    <a:pt x="72474" y="33354"/>
                  </a:cubicBezTo>
                  <a:lnTo>
                    <a:pt x="64878" y="18114"/>
                  </a:lnTo>
                  <a:cubicBezTo>
                    <a:pt x="64866" y="18066"/>
                    <a:pt x="64854" y="18042"/>
                    <a:pt x="64854" y="17995"/>
                  </a:cubicBezTo>
                  <a:lnTo>
                    <a:pt x="63402" y="3803"/>
                  </a:lnTo>
                  <a:cubicBezTo>
                    <a:pt x="63390" y="3541"/>
                    <a:pt x="63259" y="3303"/>
                    <a:pt x="63045" y="3148"/>
                  </a:cubicBezTo>
                  <a:cubicBezTo>
                    <a:pt x="62884" y="3025"/>
                    <a:pt x="62678" y="2955"/>
                    <a:pt x="62475" y="2955"/>
                  </a:cubicBezTo>
                  <a:close/>
                  <a:moveTo>
                    <a:pt x="27341" y="619"/>
                  </a:moveTo>
                  <a:cubicBezTo>
                    <a:pt x="27356" y="619"/>
                    <a:pt x="27370" y="621"/>
                    <a:pt x="27385" y="624"/>
                  </a:cubicBezTo>
                  <a:lnTo>
                    <a:pt x="36125" y="2029"/>
                  </a:lnTo>
                  <a:cubicBezTo>
                    <a:pt x="36220" y="2040"/>
                    <a:pt x="36303" y="2088"/>
                    <a:pt x="36351" y="2160"/>
                  </a:cubicBezTo>
                  <a:cubicBezTo>
                    <a:pt x="36398" y="2231"/>
                    <a:pt x="36410" y="2326"/>
                    <a:pt x="36398" y="2410"/>
                  </a:cubicBezTo>
                  <a:lnTo>
                    <a:pt x="35779" y="5136"/>
                  </a:lnTo>
                  <a:cubicBezTo>
                    <a:pt x="35767" y="5243"/>
                    <a:pt x="35696" y="5327"/>
                    <a:pt x="35589" y="5374"/>
                  </a:cubicBezTo>
                  <a:lnTo>
                    <a:pt x="33446" y="6231"/>
                  </a:lnTo>
                  <a:cubicBezTo>
                    <a:pt x="33374" y="6267"/>
                    <a:pt x="33303" y="6315"/>
                    <a:pt x="33243" y="6351"/>
                  </a:cubicBezTo>
                  <a:lnTo>
                    <a:pt x="31541" y="7625"/>
                  </a:lnTo>
                  <a:cubicBezTo>
                    <a:pt x="31493" y="7648"/>
                    <a:pt x="31457" y="7684"/>
                    <a:pt x="31422" y="7720"/>
                  </a:cubicBezTo>
                  <a:lnTo>
                    <a:pt x="29743" y="9470"/>
                  </a:lnTo>
                  <a:cubicBezTo>
                    <a:pt x="29695" y="9506"/>
                    <a:pt x="29636" y="9541"/>
                    <a:pt x="29576" y="9553"/>
                  </a:cubicBezTo>
                  <a:lnTo>
                    <a:pt x="20623" y="11446"/>
                  </a:lnTo>
                  <a:cubicBezTo>
                    <a:pt x="20361" y="11506"/>
                    <a:pt x="20158" y="11637"/>
                    <a:pt x="20027" y="11851"/>
                  </a:cubicBezTo>
                  <a:lnTo>
                    <a:pt x="17956" y="14911"/>
                  </a:lnTo>
                  <a:lnTo>
                    <a:pt x="16765" y="16638"/>
                  </a:lnTo>
                  <a:cubicBezTo>
                    <a:pt x="16598" y="16876"/>
                    <a:pt x="16551" y="17161"/>
                    <a:pt x="16634" y="17423"/>
                  </a:cubicBezTo>
                  <a:lnTo>
                    <a:pt x="17527" y="20721"/>
                  </a:lnTo>
                  <a:cubicBezTo>
                    <a:pt x="17551" y="20817"/>
                    <a:pt x="17527" y="20924"/>
                    <a:pt x="17467" y="21019"/>
                  </a:cubicBezTo>
                  <a:lnTo>
                    <a:pt x="16955" y="21638"/>
                  </a:lnTo>
                  <a:cubicBezTo>
                    <a:pt x="16899" y="21719"/>
                    <a:pt x="16803" y="21762"/>
                    <a:pt x="16707" y="21762"/>
                  </a:cubicBezTo>
                  <a:cubicBezTo>
                    <a:pt x="16662" y="21762"/>
                    <a:pt x="16616" y="21752"/>
                    <a:pt x="16574" y="21733"/>
                  </a:cubicBezTo>
                  <a:lnTo>
                    <a:pt x="15705" y="21340"/>
                  </a:lnTo>
                  <a:cubicBezTo>
                    <a:pt x="15681" y="21329"/>
                    <a:pt x="15646" y="21329"/>
                    <a:pt x="15622" y="21317"/>
                  </a:cubicBezTo>
                  <a:lnTo>
                    <a:pt x="12062" y="20102"/>
                  </a:lnTo>
                  <a:cubicBezTo>
                    <a:pt x="11968" y="20069"/>
                    <a:pt x="11866" y="20051"/>
                    <a:pt x="11763" y="20051"/>
                  </a:cubicBezTo>
                  <a:cubicBezTo>
                    <a:pt x="11644" y="20051"/>
                    <a:pt x="11522" y="20075"/>
                    <a:pt x="11407" y="20126"/>
                  </a:cubicBezTo>
                  <a:lnTo>
                    <a:pt x="9859" y="20745"/>
                  </a:lnTo>
                  <a:cubicBezTo>
                    <a:pt x="9574" y="20852"/>
                    <a:pt x="9359" y="21102"/>
                    <a:pt x="9300" y="21412"/>
                  </a:cubicBezTo>
                  <a:lnTo>
                    <a:pt x="9085" y="22400"/>
                  </a:lnTo>
                  <a:cubicBezTo>
                    <a:pt x="9014" y="22710"/>
                    <a:pt x="9121" y="23043"/>
                    <a:pt x="9335" y="23257"/>
                  </a:cubicBezTo>
                  <a:cubicBezTo>
                    <a:pt x="9517" y="23439"/>
                    <a:pt x="9769" y="23537"/>
                    <a:pt x="10022" y="23537"/>
                  </a:cubicBezTo>
                  <a:cubicBezTo>
                    <a:pt x="10083" y="23537"/>
                    <a:pt x="10144" y="23531"/>
                    <a:pt x="10205" y="23519"/>
                  </a:cubicBezTo>
                  <a:lnTo>
                    <a:pt x="11502" y="23245"/>
                  </a:lnTo>
                  <a:cubicBezTo>
                    <a:pt x="11530" y="23237"/>
                    <a:pt x="11557" y="23233"/>
                    <a:pt x="11584" y="23233"/>
                  </a:cubicBezTo>
                  <a:cubicBezTo>
                    <a:pt x="11709" y="23233"/>
                    <a:pt x="11822" y="23318"/>
                    <a:pt x="11871" y="23436"/>
                  </a:cubicBezTo>
                  <a:lnTo>
                    <a:pt x="12241" y="24377"/>
                  </a:lnTo>
                  <a:cubicBezTo>
                    <a:pt x="12276" y="24472"/>
                    <a:pt x="12276" y="24555"/>
                    <a:pt x="12229" y="24650"/>
                  </a:cubicBezTo>
                  <a:lnTo>
                    <a:pt x="11502" y="26091"/>
                  </a:lnTo>
                  <a:cubicBezTo>
                    <a:pt x="11395" y="26282"/>
                    <a:pt x="11360" y="26508"/>
                    <a:pt x="11407" y="26710"/>
                  </a:cubicBezTo>
                  <a:cubicBezTo>
                    <a:pt x="11407" y="26734"/>
                    <a:pt x="11419" y="26746"/>
                    <a:pt x="11419" y="26758"/>
                  </a:cubicBezTo>
                  <a:lnTo>
                    <a:pt x="12348" y="29270"/>
                  </a:lnTo>
                  <a:cubicBezTo>
                    <a:pt x="12419" y="29591"/>
                    <a:pt x="12645" y="29842"/>
                    <a:pt x="12943" y="29949"/>
                  </a:cubicBezTo>
                  <a:lnTo>
                    <a:pt x="13979" y="30627"/>
                  </a:lnTo>
                  <a:cubicBezTo>
                    <a:pt x="14003" y="30639"/>
                    <a:pt x="14027" y="30639"/>
                    <a:pt x="14062" y="30663"/>
                  </a:cubicBezTo>
                  <a:cubicBezTo>
                    <a:pt x="14148" y="30689"/>
                    <a:pt x="14221" y="30708"/>
                    <a:pt x="14300" y="30708"/>
                  </a:cubicBezTo>
                  <a:cubicBezTo>
                    <a:pt x="14331" y="30708"/>
                    <a:pt x="14362" y="30705"/>
                    <a:pt x="14396" y="30699"/>
                  </a:cubicBezTo>
                  <a:lnTo>
                    <a:pt x="15812" y="30604"/>
                  </a:lnTo>
                  <a:cubicBezTo>
                    <a:pt x="16027" y="30580"/>
                    <a:pt x="16229" y="30496"/>
                    <a:pt x="16384" y="30365"/>
                  </a:cubicBezTo>
                  <a:lnTo>
                    <a:pt x="17848" y="29044"/>
                  </a:lnTo>
                  <a:cubicBezTo>
                    <a:pt x="17896" y="29008"/>
                    <a:pt x="17944" y="28984"/>
                    <a:pt x="18003" y="28960"/>
                  </a:cubicBezTo>
                  <a:lnTo>
                    <a:pt x="18146" y="28937"/>
                  </a:lnTo>
                  <a:lnTo>
                    <a:pt x="18146" y="28937"/>
                  </a:lnTo>
                  <a:cubicBezTo>
                    <a:pt x="18134" y="28996"/>
                    <a:pt x="18134" y="29068"/>
                    <a:pt x="18134" y="29127"/>
                  </a:cubicBezTo>
                  <a:cubicBezTo>
                    <a:pt x="18134" y="29425"/>
                    <a:pt x="18289" y="29699"/>
                    <a:pt x="18527" y="29877"/>
                  </a:cubicBezTo>
                  <a:lnTo>
                    <a:pt x="18646" y="29961"/>
                  </a:lnTo>
                  <a:cubicBezTo>
                    <a:pt x="18789" y="30068"/>
                    <a:pt x="18968" y="30127"/>
                    <a:pt x="19146" y="30139"/>
                  </a:cubicBezTo>
                  <a:lnTo>
                    <a:pt x="21230" y="30223"/>
                  </a:lnTo>
                  <a:cubicBezTo>
                    <a:pt x="21301" y="30223"/>
                    <a:pt x="21385" y="30270"/>
                    <a:pt x="21444" y="30318"/>
                  </a:cubicBezTo>
                  <a:lnTo>
                    <a:pt x="22456" y="31223"/>
                  </a:lnTo>
                  <a:cubicBezTo>
                    <a:pt x="22551" y="31330"/>
                    <a:pt x="22706" y="31401"/>
                    <a:pt x="22849" y="31449"/>
                  </a:cubicBezTo>
                  <a:lnTo>
                    <a:pt x="27171" y="32509"/>
                  </a:lnTo>
                  <a:cubicBezTo>
                    <a:pt x="27278" y="32532"/>
                    <a:pt x="27350" y="32592"/>
                    <a:pt x="27397" y="32687"/>
                  </a:cubicBezTo>
                  <a:lnTo>
                    <a:pt x="28088" y="34116"/>
                  </a:lnTo>
                  <a:cubicBezTo>
                    <a:pt x="28124" y="34175"/>
                    <a:pt x="28147" y="34235"/>
                    <a:pt x="28195" y="34271"/>
                  </a:cubicBezTo>
                  <a:lnTo>
                    <a:pt x="29600" y="36080"/>
                  </a:lnTo>
                  <a:cubicBezTo>
                    <a:pt x="29695" y="36223"/>
                    <a:pt x="29850" y="36330"/>
                    <a:pt x="30029" y="36390"/>
                  </a:cubicBezTo>
                  <a:lnTo>
                    <a:pt x="34255" y="37842"/>
                  </a:lnTo>
                  <a:cubicBezTo>
                    <a:pt x="34386" y="37890"/>
                    <a:pt x="34458" y="38009"/>
                    <a:pt x="34481" y="38128"/>
                  </a:cubicBezTo>
                  <a:cubicBezTo>
                    <a:pt x="34565" y="39438"/>
                    <a:pt x="33708" y="40498"/>
                    <a:pt x="33327" y="40902"/>
                  </a:cubicBezTo>
                  <a:cubicBezTo>
                    <a:pt x="33184" y="41069"/>
                    <a:pt x="33088" y="41271"/>
                    <a:pt x="33077" y="41510"/>
                  </a:cubicBezTo>
                  <a:cubicBezTo>
                    <a:pt x="33005" y="43665"/>
                    <a:pt x="32338" y="45081"/>
                    <a:pt x="32136" y="45474"/>
                  </a:cubicBezTo>
                  <a:cubicBezTo>
                    <a:pt x="32112" y="45510"/>
                    <a:pt x="32064" y="45558"/>
                    <a:pt x="32017" y="45582"/>
                  </a:cubicBezTo>
                  <a:lnTo>
                    <a:pt x="29433" y="47189"/>
                  </a:lnTo>
                  <a:cubicBezTo>
                    <a:pt x="29255" y="47308"/>
                    <a:pt x="29124" y="47475"/>
                    <a:pt x="29040" y="47689"/>
                  </a:cubicBezTo>
                  <a:lnTo>
                    <a:pt x="27254" y="52785"/>
                  </a:lnTo>
                  <a:cubicBezTo>
                    <a:pt x="27231" y="52844"/>
                    <a:pt x="27195" y="52892"/>
                    <a:pt x="27159" y="52940"/>
                  </a:cubicBezTo>
                  <a:lnTo>
                    <a:pt x="24956" y="54797"/>
                  </a:lnTo>
                  <a:cubicBezTo>
                    <a:pt x="24778" y="54952"/>
                    <a:pt x="24659" y="55166"/>
                    <a:pt x="24623" y="55404"/>
                  </a:cubicBezTo>
                  <a:lnTo>
                    <a:pt x="24492" y="56619"/>
                  </a:lnTo>
                  <a:lnTo>
                    <a:pt x="24492" y="56702"/>
                  </a:lnTo>
                  <a:lnTo>
                    <a:pt x="24444" y="58119"/>
                  </a:lnTo>
                  <a:cubicBezTo>
                    <a:pt x="24444" y="58369"/>
                    <a:pt x="24540" y="58607"/>
                    <a:pt x="24695" y="58786"/>
                  </a:cubicBezTo>
                  <a:lnTo>
                    <a:pt x="25802" y="59976"/>
                  </a:lnTo>
                  <a:cubicBezTo>
                    <a:pt x="25885" y="60083"/>
                    <a:pt x="25909" y="60214"/>
                    <a:pt x="25861" y="60333"/>
                  </a:cubicBezTo>
                  <a:cubicBezTo>
                    <a:pt x="25813" y="60459"/>
                    <a:pt x="25695" y="60537"/>
                    <a:pt x="25563" y="60537"/>
                  </a:cubicBezTo>
                  <a:cubicBezTo>
                    <a:pt x="25532" y="60537"/>
                    <a:pt x="25500" y="60533"/>
                    <a:pt x="25468" y="60524"/>
                  </a:cubicBezTo>
                  <a:lnTo>
                    <a:pt x="24183" y="60190"/>
                  </a:lnTo>
                  <a:cubicBezTo>
                    <a:pt x="24099" y="60167"/>
                    <a:pt x="24040" y="60131"/>
                    <a:pt x="24004" y="60071"/>
                  </a:cubicBezTo>
                  <a:lnTo>
                    <a:pt x="20968" y="55916"/>
                  </a:lnTo>
                  <a:cubicBezTo>
                    <a:pt x="20253" y="55023"/>
                    <a:pt x="20158" y="53547"/>
                    <a:pt x="20146" y="52951"/>
                  </a:cubicBezTo>
                  <a:cubicBezTo>
                    <a:pt x="20146" y="52701"/>
                    <a:pt x="20039" y="52475"/>
                    <a:pt x="19861" y="52297"/>
                  </a:cubicBezTo>
                  <a:cubicBezTo>
                    <a:pt x="19337" y="51820"/>
                    <a:pt x="19265" y="50892"/>
                    <a:pt x="19265" y="50749"/>
                  </a:cubicBezTo>
                  <a:lnTo>
                    <a:pt x="19432" y="46856"/>
                  </a:lnTo>
                  <a:cubicBezTo>
                    <a:pt x="19444" y="46451"/>
                    <a:pt x="19194" y="46082"/>
                    <a:pt x="18801" y="45927"/>
                  </a:cubicBezTo>
                  <a:cubicBezTo>
                    <a:pt x="18360" y="45748"/>
                    <a:pt x="18194" y="45284"/>
                    <a:pt x="18194" y="45284"/>
                  </a:cubicBezTo>
                  <a:lnTo>
                    <a:pt x="17884" y="43772"/>
                  </a:lnTo>
                  <a:cubicBezTo>
                    <a:pt x="17825" y="43462"/>
                    <a:pt x="17610" y="43200"/>
                    <a:pt x="17313" y="43081"/>
                  </a:cubicBezTo>
                  <a:cubicBezTo>
                    <a:pt x="13907" y="41652"/>
                    <a:pt x="13157" y="38593"/>
                    <a:pt x="13038" y="37985"/>
                  </a:cubicBezTo>
                  <a:cubicBezTo>
                    <a:pt x="13026" y="37938"/>
                    <a:pt x="13026" y="37890"/>
                    <a:pt x="13038" y="37842"/>
                  </a:cubicBezTo>
                  <a:lnTo>
                    <a:pt x="13503" y="35699"/>
                  </a:lnTo>
                  <a:lnTo>
                    <a:pt x="14443" y="32866"/>
                  </a:lnTo>
                  <a:cubicBezTo>
                    <a:pt x="14562" y="32509"/>
                    <a:pt x="14455" y="32116"/>
                    <a:pt x="14193" y="31866"/>
                  </a:cubicBezTo>
                  <a:lnTo>
                    <a:pt x="12360" y="30199"/>
                  </a:lnTo>
                  <a:cubicBezTo>
                    <a:pt x="12324" y="30187"/>
                    <a:pt x="12312" y="30163"/>
                    <a:pt x="12300" y="30139"/>
                  </a:cubicBezTo>
                  <a:lnTo>
                    <a:pt x="11300" y="28579"/>
                  </a:lnTo>
                  <a:cubicBezTo>
                    <a:pt x="11288" y="28556"/>
                    <a:pt x="11288" y="28544"/>
                    <a:pt x="11276" y="28532"/>
                  </a:cubicBezTo>
                  <a:cubicBezTo>
                    <a:pt x="11169" y="28282"/>
                    <a:pt x="10776" y="27603"/>
                    <a:pt x="9276" y="26865"/>
                  </a:cubicBezTo>
                  <a:cubicBezTo>
                    <a:pt x="8157" y="26293"/>
                    <a:pt x="7550" y="25210"/>
                    <a:pt x="7299" y="24615"/>
                  </a:cubicBezTo>
                  <a:cubicBezTo>
                    <a:pt x="7144" y="24271"/>
                    <a:pt x="6814" y="24051"/>
                    <a:pt x="6442" y="24051"/>
                  </a:cubicBezTo>
                  <a:cubicBezTo>
                    <a:pt x="6415" y="24051"/>
                    <a:pt x="6387" y="24053"/>
                    <a:pt x="6359" y="24055"/>
                  </a:cubicBezTo>
                  <a:lnTo>
                    <a:pt x="3013" y="24317"/>
                  </a:lnTo>
                  <a:cubicBezTo>
                    <a:pt x="3004" y="24318"/>
                    <a:pt x="2994" y="24318"/>
                    <a:pt x="2985" y="24318"/>
                  </a:cubicBezTo>
                  <a:cubicBezTo>
                    <a:pt x="2862" y="24318"/>
                    <a:pt x="2735" y="24248"/>
                    <a:pt x="2680" y="24127"/>
                  </a:cubicBezTo>
                  <a:lnTo>
                    <a:pt x="715" y="19709"/>
                  </a:lnTo>
                  <a:cubicBezTo>
                    <a:pt x="680" y="19602"/>
                    <a:pt x="692" y="19471"/>
                    <a:pt x="751" y="19376"/>
                  </a:cubicBezTo>
                  <a:lnTo>
                    <a:pt x="7716" y="9196"/>
                  </a:lnTo>
                  <a:cubicBezTo>
                    <a:pt x="7740" y="9137"/>
                    <a:pt x="7788" y="9113"/>
                    <a:pt x="7847" y="9077"/>
                  </a:cubicBezTo>
                  <a:lnTo>
                    <a:pt x="27207" y="659"/>
                  </a:lnTo>
                  <a:cubicBezTo>
                    <a:pt x="27251" y="633"/>
                    <a:pt x="27296" y="619"/>
                    <a:pt x="27341" y="619"/>
                  </a:cubicBezTo>
                  <a:close/>
                  <a:moveTo>
                    <a:pt x="27315" y="0"/>
                  </a:moveTo>
                  <a:cubicBezTo>
                    <a:pt x="27193" y="0"/>
                    <a:pt x="27072" y="27"/>
                    <a:pt x="26957" y="76"/>
                  </a:cubicBezTo>
                  <a:lnTo>
                    <a:pt x="7597" y="8494"/>
                  </a:lnTo>
                  <a:cubicBezTo>
                    <a:pt x="7430" y="8553"/>
                    <a:pt x="7299" y="8672"/>
                    <a:pt x="7192" y="8827"/>
                  </a:cubicBezTo>
                  <a:lnTo>
                    <a:pt x="227" y="19007"/>
                  </a:lnTo>
                  <a:cubicBezTo>
                    <a:pt x="37" y="19269"/>
                    <a:pt x="1" y="19614"/>
                    <a:pt x="144" y="19912"/>
                  </a:cubicBezTo>
                  <a:lnTo>
                    <a:pt x="2108" y="24329"/>
                  </a:lnTo>
                  <a:cubicBezTo>
                    <a:pt x="2256" y="24669"/>
                    <a:pt x="2608" y="24890"/>
                    <a:pt x="2980" y="24890"/>
                  </a:cubicBezTo>
                  <a:cubicBezTo>
                    <a:pt x="2999" y="24890"/>
                    <a:pt x="3018" y="24890"/>
                    <a:pt x="3037" y="24889"/>
                  </a:cubicBezTo>
                  <a:lnTo>
                    <a:pt x="6395" y="24615"/>
                  </a:lnTo>
                  <a:cubicBezTo>
                    <a:pt x="6526" y="24615"/>
                    <a:pt x="6657" y="24686"/>
                    <a:pt x="6716" y="24829"/>
                  </a:cubicBezTo>
                  <a:cubicBezTo>
                    <a:pt x="7014" y="25496"/>
                    <a:pt x="7704" y="26734"/>
                    <a:pt x="8990" y="27365"/>
                  </a:cubicBezTo>
                  <a:cubicBezTo>
                    <a:pt x="10419" y="28079"/>
                    <a:pt x="10657" y="28651"/>
                    <a:pt x="10693" y="28710"/>
                  </a:cubicBezTo>
                  <a:cubicBezTo>
                    <a:pt x="10705" y="28770"/>
                    <a:pt x="10740" y="28818"/>
                    <a:pt x="10764" y="28877"/>
                  </a:cubicBezTo>
                  <a:lnTo>
                    <a:pt x="11764" y="30449"/>
                  </a:lnTo>
                  <a:cubicBezTo>
                    <a:pt x="11812" y="30520"/>
                    <a:pt x="11871" y="30580"/>
                    <a:pt x="11931" y="30639"/>
                  </a:cubicBezTo>
                  <a:lnTo>
                    <a:pt x="13741" y="32306"/>
                  </a:lnTo>
                  <a:cubicBezTo>
                    <a:pt x="13836" y="32401"/>
                    <a:pt x="13872" y="32532"/>
                    <a:pt x="13836" y="32651"/>
                  </a:cubicBezTo>
                  <a:lnTo>
                    <a:pt x="12884" y="35497"/>
                  </a:lnTo>
                  <a:cubicBezTo>
                    <a:pt x="12872" y="35533"/>
                    <a:pt x="12848" y="35557"/>
                    <a:pt x="12848" y="35592"/>
                  </a:cubicBezTo>
                  <a:lnTo>
                    <a:pt x="12383" y="37700"/>
                  </a:lnTo>
                  <a:cubicBezTo>
                    <a:pt x="12372" y="37819"/>
                    <a:pt x="12360" y="37950"/>
                    <a:pt x="12383" y="38069"/>
                  </a:cubicBezTo>
                  <a:cubicBezTo>
                    <a:pt x="12514" y="38724"/>
                    <a:pt x="13324" y="42093"/>
                    <a:pt x="17039" y="43641"/>
                  </a:cubicBezTo>
                  <a:cubicBezTo>
                    <a:pt x="17134" y="43688"/>
                    <a:pt x="17229" y="43772"/>
                    <a:pt x="17241" y="43879"/>
                  </a:cubicBezTo>
                  <a:lnTo>
                    <a:pt x="17575" y="45427"/>
                  </a:lnTo>
                  <a:cubicBezTo>
                    <a:pt x="17586" y="45451"/>
                    <a:pt x="17813" y="46201"/>
                    <a:pt x="18551" y="46475"/>
                  </a:cubicBezTo>
                  <a:cubicBezTo>
                    <a:pt x="18706" y="46546"/>
                    <a:pt x="18789" y="46665"/>
                    <a:pt x="18789" y="46808"/>
                  </a:cubicBezTo>
                  <a:lnTo>
                    <a:pt x="18622" y="50713"/>
                  </a:lnTo>
                  <a:lnTo>
                    <a:pt x="18622" y="50808"/>
                  </a:lnTo>
                  <a:cubicBezTo>
                    <a:pt x="18634" y="51023"/>
                    <a:pt x="18741" y="52106"/>
                    <a:pt x="19420" y="52737"/>
                  </a:cubicBezTo>
                  <a:cubicBezTo>
                    <a:pt x="19491" y="52797"/>
                    <a:pt x="19515" y="52868"/>
                    <a:pt x="19515" y="52951"/>
                  </a:cubicBezTo>
                  <a:cubicBezTo>
                    <a:pt x="19515" y="53606"/>
                    <a:pt x="19634" y="55261"/>
                    <a:pt x="20456" y="56285"/>
                  </a:cubicBezTo>
                  <a:lnTo>
                    <a:pt x="23492" y="60441"/>
                  </a:lnTo>
                  <a:cubicBezTo>
                    <a:pt x="23623" y="60619"/>
                    <a:pt x="23802" y="60738"/>
                    <a:pt x="24016" y="60798"/>
                  </a:cubicBezTo>
                  <a:lnTo>
                    <a:pt x="25314" y="61143"/>
                  </a:lnTo>
                  <a:cubicBezTo>
                    <a:pt x="25385" y="61155"/>
                    <a:pt x="25468" y="61167"/>
                    <a:pt x="25552" y="61167"/>
                  </a:cubicBezTo>
                  <a:cubicBezTo>
                    <a:pt x="25921" y="61167"/>
                    <a:pt x="26278" y="60952"/>
                    <a:pt x="26421" y="60595"/>
                  </a:cubicBezTo>
                  <a:cubicBezTo>
                    <a:pt x="26576" y="60250"/>
                    <a:pt x="26504" y="59845"/>
                    <a:pt x="26242" y="59583"/>
                  </a:cubicBezTo>
                  <a:lnTo>
                    <a:pt x="25147" y="58393"/>
                  </a:lnTo>
                  <a:cubicBezTo>
                    <a:pt x="25087" y="58309"/>
                    <a:pt x="25052" y="58238"/>
                    <a:pt x="25052" y="58155"/>
                  </a:cubicBezTo>
                  <a:lnTo>
                    <a:pt x="25099" y="56702"/>
                  </a:lnTo>
                  <a:lnTo>
                    <a:pt x="25230" y="55499"/>
                  </a:lnTo>
                  <a:cubicBezTo>
                    <a:pt x="25254" y="55428"/>
                    <a:pt x="25290" y="55357"/>
                    <a:pt x="25349" y="55297"/>
                  </a:cubicBezTo>
                  <a:lnTo>
                    <a:pt x="27588" y="53356"/>
                  </a:lnTo>
                  <a:cubicBezTo>
                    <a:pt x="27719" y="53249"/>
                    <a:pt x="27814" y="53118"/>
                    <a:pt x="27873" y="52951"/>
                  </a:cubicBezTo>
                  <a:lnTo>
                    <a:pt x="29636" y="47856"/>
                  </a:lnTo>
                  <a:cubicBezTo>
                    <a:pt x="29659" y="47772"/>
                    <a:pt x="29719" y="47713"/>
                    <a:pt x="29778" y="47677"/>
                  </a:cubicBezTo>
                  <a:lnTo>
                    <a:pt x="32362" y="46046"/>
                  </a:lnTo>
                  <a:cubicBezTo>
                    <a:pt x="32517" y="45963"/>
                    <a:pt x="32636" y="45843"/>
                    <a:pt x="32707" y="45689"/>
                  </a:cubicBezTo>
                  <a:cubicBezTo>
                    <a:pt x="32993" y="45177"/>
                    <a:pt x="33624" y="43700"/>
                    <a:pt x="33719" y="41486"/>
                  </a:cubicBezTo>
                  <a:cubicBezTo>
                    <a:pt x="33719" y="41391"/>
                    <a:pt x="33743" y="41319"/>
                    <a:pt x="33803" y="41260"/>
                  </a:cubicBezTo>
                  <a:cubicBezTo>
                    <a:pt x="34243" y="40795"/>
                    <a:pt x="35232" y="39581"/>
                    <a:pt x="35136" y="38033"/>
                  </a:cubicBezTo>
                  <a:cubicBezTo>
                    <a:pt x="35112" y="37652"/>
                    <a:pt x="34862" y="37331"/>
                    <a:pt x="34505" y="37211"/>
                  </a:cubicBezTo>
                  <a:lnTo>
                    <a:pt x="30279" y="35747"/>
                  </a:lnTo>
                  <a:cubicBezTo>
                    <a:pt x="30219" y="35735"/>
                    <a:pt x="30171" y="35687"/>
                    <a:pt x="30136" y="35652"/>
                  </a:cubicBezTo>
                  <a:lnTo>
                    <a:pt x="28731" y="33842"/>
                  </a:lnTo>
                  <a:cubicBezTo>
                    <a:pt x="28719" y="33830"/>
                    <a:pt x="28719" y="33806"/>
                    <a:pt x="28707" y="33782"/>
                  </a:cubicBezTo>
                  <a:lnTo>
                    <a:pt x="28004" y="32354"/>
                  </a:lnTo>
                  <a:cubicBezTo>
                    <a:pt x="27885" y="32104"/>
                    <a:pt x="27647" y="31925"/>
                    <a:pt x="27373" y="31854"/>
                  </a:cubicBezTo>
                  <a:lnTo>
                    <a:pt x="23063" y="30794"/>
                  </a:lnTo>
                  <a:cubicBezTo>
                    <a:pt x="23004" y="30782"/>
                    <a:pt x="22956" y="30746"/>
                    <a:pt x="22909" y="30723"/>
                  </a:cubicBezTo>
                  <a:lnTo>
                    <a:pt x="21897" y="29818"/>
                  </a:lnTo>
                  <a:cubicBezTo>
                    <a:pt x="21742" y="29675"/>
                    <a:pt x="21527" y="29591"/>
                    <a:pt x="21301" y="29580"/>
                  </a:cubicBezTo>
                  <a:lnTo>
                    <a:pt x="19206" y="29484"/>
                  </a:lnTo>
                  <a:cubicBezTo>
                    <a:pt x="19146" y="29484"/>
                    <a:pt x="19087" y="29472"/>
                    <a:pt x="19027" y="29425"/>
                  </a:cubicBezTo>
                  <a:lnTo>
                    <a:pt x="18908" y="29341"/>
                  </a:lnTo>
                  <a:cubicBezTo>
                    <a:pt x="18825" y="29282"/>
                    <a:pt x="18777" y="29187"/>
                    <a:pt x="18777" y="29080"/>
                  </a:cubicBezTo>
                  <a:cubicBezTo>
                    <a:pt x="18765" y="28984"/>
                    <a:pt x="18801" y="28877"/>
                    <a:pt x="18896" y="28818"/>
                  </a:cubicBezTo>
                  <a:lnTo>
                    <a:pt x="19063" y="28687"/>
                  </a:lnTo>
                  <a:cubicBezTo>
                    <a:pt x="19182" y="28591"/>
                    <a:pt x="19206" y="28448"/>
                    <a:pt x="19146" y="28306"/>
                  </a:cubicBezTo>
                  <a:cubicBezTo>
                    <a:pt x="19097" y="28207"/>
                    <a:pt x="18991" y="28142"/>
                    <a:pt x="18876" y="28142"/>
                  </a:cubicBezTo>
                  <a:cubicBezTo>
                    <a:pt x="18851" y="28142"/>
                    <a:pt x="18826" y="28145"/>
                    <a:pt x="18801" y="28151"/>
                  </a:cubicBezTo>
                  <a:lnTo>
                    <a:pt x="17896" y="28341"/>
                  </a:lnTo>
                  <a:cubicBezTo>
                    <a:pt x="17729" y="28389"/>
                    <a:pt x="17586" y="28460"/>
                    <a:pt x="17467" y="28568"/>
                  </a:cubicBezTo>
                  <a:lnTo>
                    <a:pt x="15991" y="29889"/>
                  </a:lnTo>
                  <a:cubicBezTo>
                    <a:pt x="15943" y="29949"/>
                    <a:pt x="15872" y="29972"/>
                    <a:pt x="15801" y="29972"/>
                  </a:cubicBezTo>
                  <a:lnTo>
                    <a:pt x="14384" y="30080"/>
                  </a:lnTo>
                  <a:lnTo>
                    <a:pt x="14300" y="30080"/>
                  </a:lnTo>
                  <a:lnTo>
                    <a:pt x="13265" y="29413"/>
                  </a:lnTo>
                  <a:cubicBezTo>
                    <a:pt x="13253" y="29401"/>
                    <a:pt x="13229" y="29401"/>
                    <a:pt x="13193" y="29377"/>
                  </a:cubicBezTo>
                  <a:cubicBezTo>
                    <a:pt x="13086" y="29341"/>
                    <a:pt x="13003" y="29246"/>
                    <a:pt x="12967" y="29127"/>
                  </a:cubicBezTo>
                  <a:cubicBezTo>
                    <a:pt x="12967" y="29115"/>
                    <a:pt x="12955" y="29103"/>
                    <a:pt x="12955" y="29080"/>
                  </a:cubicBezTo>
                  <a:lnTo>
                    <a:pt x="12038" y="26579"/>
                  </a:lnTo>
                  <a:cubicBezTo>
                    <a:pt x="12014" y="26520"/>
                    <a:pt x="12038" y="26448"/>
                    <a:pt x="12062" y="26389"/>
                  </a:cubicBezTo>
                  <a:lnTo>
                    <a:pt x="12788" y="24948"/>
                  </a:lnTo>
                  <a:cubicBezTo>
                    <a:pt x="12907" y="24710"/>
                    <a:pt x="12931" y="24424"/>
                    <a:pt x="12824" y="24174"/>
                  </a:cubicBezTo>
                  <a:lnTo>
                    <a:pt x="12455" y="23234"/>
                  </a:lnTo>
                  <a:cubicBezTo>
                    <a:pt x="12300" y="22862"/>
                    <a:pt x="11940" y="22634"/>
                    <a:pt x="11559" y="22634"/>
                  </a:cubicBezTo>
                  <a:cubicBezTo>
                    <a:pt x="11501" y="22634"/>
                    <a:pt x="11442" y="22639"/>
                    <a:pt x="11383" y="22650"/>
                  </a:cubicBezTo>
                  <a:lnTo>
                    <a:pt x="10086" y="22924"/>
                  </a:lnTo>
                  <a:cubicBezTo>
                    <a:pt x="10064" y="22929"/>
                    <a:pt x="10041" y="22931"/>
                    <a:pt x="10019" y="22931"/>
                  </a:cubicBezTo>
                  <a:cubicBezTo>
                    <a:pt x="9932" y="22931"/>
                    <a:pt x="9845" y="22895"/>
                    <a:pt x="9788" y="22829"/>
                  </a:cubicBezTo>
                  <a:cubicBezTo>
                    <a:pt x="9716" y="22757"/>
                    <a:pt x="9669" y="22638"/>
                    <a:pt x="9693" y="22531"/>
                  </a:cubicBezTo>
                  <a:lnTo>
                    <a:pt x="9907" y="21555"/>
                  </a:lnTo>
                  <a:cubicBezTo>
                    <a:pt x="9919" y="21448"/>
                    <a:pt x="9990" y="21364"/>
                    <a:pt x="10097" y="21317"/>
                  </a:cubicBezTo>
                  <a:lnTo>
                    <a:pt x="11645" y="20686"/>
                  </a:lnTo>
                  <a:cubicBezTo>
                    <a:pt x="11675" y="20674"/>
                    <a:pt x="11714" y="20668"/>
                    <a:pt x="11754" y="20668"/>
                  </a:cubicBezTo>
                  <a:cubicBezTo>
                    <a:pt x="11794" y="20668"/>
                    <a:pt x="11836" y="20674"/>
                    <a:pt x="11871" y="20686"/>
                  </a:cubicBezTo>
                  <a:lnTo>
                    <a:pt x="15455" y="21912"/>
                  </a:lnTo>
                  <a:lnTo>
                    <a:pt x="16324" y="22293"/>
                  </a:lnTo>
                  <a:cubicBezTo>
                    <a:pt x="16445" y="22349"/>
                    <a:pt x="16574" y="22376"/>
                    <a:pt x="16702" y="22376"/>
                  </a:cubicBezTo>
                  <a:cubicBezTo>
                    <a:pt x="16979" y="22376"/>
                    <a:pt x="17253" y="22251"/>
                    <a:pt x="17432" y="22031"/>
                  </a:cubicBezTo>
                  <a:lnTo>
                    <a:pt x="17944" y="21400"/>
                  </a:lnTo>
                  <a:cubicBezTo>
                    <a:pt x="18134" y="21162"/>
                    <a:pt x="18194" y="20852"/>
                    <a:pt x="18122" y="20555"/>
                  </a:cubicBezTo>
                  <a:lnTo>
                    <a:pt x="17229" y="17269"/>
                  </a:lnTo>
                  <a:cubicBezTo>
                    <a:pt x="17194" y="17173"/>
                    <a:pt x="17217" y="17078"/>
                    <a:pt x="17277" y="16995"/>
                  </a:cubicBezTo>
                  <a:lnTo>
                    <a:pt x="18468" y="15256"/>
                  </a:lnTo>
                  <a:lnTo>
                    <a:pt x="20527" y="12196"/>
                  </a:lnTo>
                  <a:cubicBezTo>
                    <a:pt x="20575" y="12113"/>
                    <a:pt x="20646" y="12077"/>
                    <a:pt x="20742" y="12054"/>
                  </a:cubicBezTo>
                  <a:lnTo>
                    <a:pt x="29695" y="10172"/>
                  </a:lnTo>
                  <a:cubicBezTo>
                    <a:pt x="29898" y="10125"/>
                    <a:pt x="30052" y="10030"/>
                    <a:pt x="30195" y="9899"/>
                  </a:cubicBezTo>
                  <a:lnTo>
                    <a:pt x="31838" y="8136"/>
                  </a:lnTo>
                  <a:cubicBezTo>
                    <a:pt x="31862" y="8136"/>
                    <a:pt x="31874" y="8125"/>
                    <a:pt x="31886" y="8113"/>
                  </a:cubicBezTo>
                  <a:lnTo>
                    <a:pt x="33588" y="6851"/>
                  </a:lnTo>
                  <a:cubicBezTo>
                    <a:pt x="33612" y="6827"/>
                    <a:pt x="33624" y="6815"/>
                    <a:pt x="33660" y="6803"/>
                  </a:cubicBezTo>
                  <a:lnTo>
                    <a:pt x="35803" y="5934"/>
                  </a:lnTo>
                  <a:cubicBezTo>
                    <a:pt x="36089" y="5815"/>
                    <a:pt x="36291" y="5565"/>
                    <a:pt x="36363" y="5267"/>
                  </a:cubicBezTo>
                  <a:lnTo>
                    <a:pt x="36982" y="2541"/>
                  </a:lnTo>
                  <a:cubicBezTo>
                    <a:pt x="37041" y="2291"/>
                    <a:pt x="36994" y="2029"/>
                    <a:pt x="36839" y="1814"/>
                  </a:cubicBezTo>
                  <a:cubicBezTo>
                    <a:pt x="36708" y="1612"/>
                    <a:pt x="36470" y="1457"/>
                    <a:pt x="36220" y="1409"/>
                  </a:cubicBezTo>
                  <a:lnTo>
                    <a:pt x="27481" y="16"/>
                  </a:lnTo>
                  <a:cubicBezTo>
                    <a:pt x="27425" y="5"/>
                    <a:pt x="27370" y="0"/>
                    <a:pt x="273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86"/>
        <p:cNvGrpSpPr/>
        <p:nvPr/>
      </p:nvGrpSpPr>
      <p:grpSpPr>
        <a:xfrm>
          <a:off x="0" y="0"/>
          <a:ext cx="0" cy="0"/>
          <a:chOff x="0" y="0"/>
          <a:chExt cx="0" cy="0"/>
        </a:xfrm>
      </p:grpSpPr>
      <p:sp>
        <p:nvSpPr>
          <p:cNvPr id="8688" name="Google Shape;8688;p36"/>
          <p:cNvSpPr txBox="1">
            <a:spLocks noGrp="1"/>
          </p:cNvSpPr>
          <p:nvPr>
            <p:ph type="subTitle" idx="1"/>
          </p:nvPr>
        </p:nvSpPr>
        <p:spPr>
          <a:xfrm>
            <a:off x="544072" y="1083120"/>
            <a:ext cx="7285628" cy="14334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 </a:t>
            </a:r>
          </a:p>
          <a:p>
            <a:pPr marL="0" lvl="0" indent="0" algn="ctr" rtl="0">
              <a:spcBef>
                <a:spcPts val="0"/>
              </a:spcBef>
              <a:spcAft>
                <a:spcPts val="0"/>
              </a:spcAft>
            </a:pPr>
            <a:r>
              <a:rPr lang="en-US" sz="2400" dirty="0"/>
              <a:t>When indigenous peoples become the researchers and not merely the researched, the activity of research is transformed. Questions are framed differently, priorities are ranked differently, problems are defined differently, people participate on different terms </a:t>
            </a:r>
          </a:p>
          <a:p>
            <a:pPr marL="0" lvl="0" indent="0" algn="ctr" rtl="0">
              <a:spcBef>
                <a:spcPts val="0"/>
              </a:spcBef>
              <a:spcAft>
                <a:spcPts val="0"/>
              </a:spcAft>
            </a:pPr>
            <a:r>
              <a:rPr lang="en-US" sz="2400" b="1" dirty="0"/>
              <a:t>~ Linda </a:t>
            </a:r>
            <a:r>
              <a:rPr lang="en-US" sz="2400" b="1" dirty="0" err="1"/>
              <a:t>Thuwai</a:t>
            </a:r>
            <a:r>
              <a:rPr lang="en-US" sz="2400" b="1" dirty="0"/>
              <a:t> Smith, </a:t>
            </a:r>
          </a:p>
          <a:p>
            <a:pPr marL="0" lvl="0" indent="0" algn="ctr" rtl="0">
              <a:spcBef>
                <a:spcPts val="0"/>
              </a:spcBef>
              <a:spcAft>
                <a:spcPts val="0"/>
              </a:spcAft>
            </a:pPr>
            <a:r>
              <a:rPr lang="en-US" sz="2400" b="1" dirty="0"/>
              <a:t>Decolonizing Methodologies, 1999</a:t>
            </a:r>
            <a:endParaRPr lang="en-US" sz="2400" dirty="0"/>
          </a:p>
          <a:p>
            <a:pPr marL="0" lvl="0" indent="0" algn="ctr" rtl="0">
              <a:spcBef>
                <a:spcPts val="0"/>
              </a:spcBef>
              <a:spcAft>
                <a:spcPts val="0"/>
              </a:spcAft>
            </a:pPr>
            <a:endParaRPr lang="en-US" sz="2000" dirty="0">
              <a:solidFill>
                <a:schemeClr val="accent2">
                  <a:lumMod val="50000"/>
                </a:schemeClr>
              </a:solidFill>
            </a:endParaRPr>
          </a:p>
          <a:p>
            <a:pPr marL="342900" lvl="0" algn="ctr" rtl="0">
              <a:spcBef>
                <a:spcPts val="0"/>
              </a:spcBef>
              <a:spcAft>
                <a:spcPts val="0"/>
              </a:spcAft>
              <a:buFont typeface="Arial" panose="020B0604020202020204" pitchFamily="34" charset="0"/>
              <a:buChar char="•"/>
            </a:pPr>
            <a:endParaRPr lang="en-US" dirty="0"/>
          </a:p>
          <a:p>
            <a:pPr marL="0" lvl="0" indent="0" algn="ctr" rtl="0">
              <a:spcBef>
                <a:spcPts val="0"/>
              </a:spcBef>
              <a:spcAft>
                <a:spcPts val="0"/>
              </a:spcAft>
            </a:pPr>
            <a:endParaRPr dirty="0"/>
          </a:p>
        </p:txBody>
      </p:sp>
      <p:grpSp>
        <p:nvGrpSpPr>
          <p:cNvPr id="8689" name="Google Shape;8689;p36"/>
          <p:cNvGrpSpPr/>
          <p:nvPr/>
        </p:nvGrpSpPr>
        <p:grpSpPr>
          <a:xfrm>
            <a:off x="171756" y="178421"/>
            <a:ext cx="1393920" cy="920170"/>
            <a:chOff x="3463225" y="1863975"/>
            <a:chExt cx="1899850" cy="1254150"/>
          </a:xfrm>
        </p:grpSpPr>
        <p:sp>
          <p:nvSpPr>
            <p:cNvPr id="8690" name="Google Shape;8690;p36"/>
            <p:cNvSpPr/>
            <p:nvPr/>
          </p:nvSpPr>
          <p:spPr>
            <a:xfrm>
              <a:off x="3463225" y="1863975"/>
              <a:ext cx="1014900" cy="1254150"/>
            </a:xfrm>
            <a:custGeom>
              <a:avLst/>
              <a:gdLst/>
              <a:ahLst/>
              <a:cxnLst/>
              <a:rect l="l" t="t" r="r" b="b"/>
              <a:pathLst>
                <a:path w="40596" h="50166" extrusionOk="0">
                  <a:moveTo>
                    <a:pt x="25170" y="5683"/>
                  </a:moveTo>
                  <a:lnTo>
                    <a:pt x="25170" y="5683"/>
                  </a:lnTo>
                  <a:cubicBezTo>
                    <a:pt x="24515" y="6790"/>
                    <a:pt x="23979" y="7981"/>
                    <a:pt x="23515" y="9183"/>
                  </a:cubicBezTo>
                  <a:cubicBezTo>
                    <a:pt x="23551" y="8826"/>
                    <a:pt x="23587" y="8469"/>
                    <a:pt x="23622" y="8112"/>
                  </a:cubicBezTo>
                  <a:cubicBezTo>
                    <a:pt x="23646" y="7838"/>
                    <a:pt x="23527" y="7647"/>
                    <a:pt x="23348" y="7516"/>
                  </a:cubicBezTo>
                  <a:cubicBezTo>
                    <a:pt x="23944" y="6873"/>
                    <a:pt x="24563" y="6266"/>
                    <a:pt x="25170" y="5683"/>
                  </a:cubicBezTo>
                  <a:close/>
                  <a:moveTo>
                    <a:pt x="19503" y="12386"/>
                  </a:moveTo>
                  <a:lnTo>
                    <a:pt x="19503" y="12386"/>
                  </a:lnTo>
                  <a:cubicBezTo>
                    <a:pt x="18503" y="14529"/>
                    <a:pt x="17669" y="16756"/>
                    <a:pt x="17038" y="19018"/>
                  </a:cubicBezTo>
                  <a:cubicBezTo>
                    <a:pt x="16979" y="18887"/>
                    <a:pt x="16859" y="18792"/>
                    <a:pt x="16729" y="18780"/>
                  </a:cubicBezTo>
                  <a:cubicBezTo>
                    <a:pt x="16740" y="18661"/>
                    <a:pt x="16740" y="18530"/>
                    <a:pt x="16764" y="18411"/>
                  </a:cubicBezTo>
                  <a:cubicBezTo>
                    <a:pt x="16788" y="18101"/>
                    <a:pt x="16621" y="17863"/>
                    <a:pt x="16407" y="17708"/>
                  </a:cubicBezTo>
                  <a:cubicBezTo>
                    <a:pt x="17312" y="15863"/>
                    <a:pt x="18348" y="14077"/>
                    <a:pt x="19503" y="12386"/>
                  </a:cubicBezTo>
                  <a:close/>
                  <a:moveTo>
                    <a:pt x="21527" y="16113"/>
                  </a:moveTo>
                  <a:lnTo>
                    <a:pt x="21527" y="16113"/>
                  </a:lnTo>
                  <a:cubicBezTo>
                    <a:pt x="21467" y="19030"/>
                    <a:pt x="21598" y="21970"/>
                    <a:pt x="22098" y="24780"/>
                  </a:cubicBezTo>
                  <a:cubicBezTo>
                    <a:pt x="22039" y="24780"/>
                    <a:pt x="21967" y="24792"/>
                    <a:pt x="21908" y="24792"/>
                  </a:cubicBezTo>
                  <a:cubicBezTo>
                    <a:pt x="21312" y="23316"/>
                    <a:pt x="20824" y="21792"/>
                    <a:pt x="20419" y="20208"/>
                  </a:cubicBezTo>
                  <a:cubicBezTo>
                    <a:pt x="20765" y="18851"/>
                    <a:pt x="21134" y="17482"/>
                    <a:pt x="21527" y="16113"/>
                  </a:cubicBezTo>
                  <a:close/>
                  <a:moveTo>
                    <a:pt x="20038" y="21875"/>
                  </a:moveTo>
                  <a:cubicBezTo>
                    <a:pt x="20288" y="22923"/>
                    <a:pt x="20598" y="23935"/>
                    <a:pt x="20943" y="24923"/>
                  </a:cubicBezTo>
                  <a:cubicBezTo>
                    <a:pt x="20408" y="25030"/>
                    <a:pt x="19884" y="25197"/>
                    <a:pt x="19360" y="25423"/>
                  </a:cubicBezTo>
                  <a:cubicBezTo>
                    <a:pt x="19526" y="24245"/>
                    <a:pt x="19765" y="23054"/>
                    <a:pt x="20038" y="21875"/>
                  </a:cubicBezTo>
                  <a:close/>
                  <a:moveTo>
                    <a:pt x="21205" y="11398"/>
                  </a:moveTo>
                  <a:lnTo>
                    <a:pt x="21205" y="11398"/>
                  </a:lnTo>
                  <a:cubicBezTo>
                    <a:pt x="19860" y="16553"/>
                    <a:pt x="18288" y="21506"/>
                    <a:pt x="17776" y="26340"/>
                  </a:cubicBezTo>
                  <a:cubicBezTo>
                    <a:pt x="17657" y="26435"/>
                    <a:pt x="17550" y="26531"/>
                    <a:pt x="17443" y="26626"/>
                  </a:cubicBezTo>
                  <a:cubicBezTo>
                    <a:pt x="17491" y="21482"/>
                    <a:pt x="19050" y="16208"/>
                    <a:pt x="21205" y="11398"/>
                  </a:cubicBezTo>
                  <a:close/>
                  <a:moveTo>
                    <a:pt x="14764" y="23292"/>
                  </a:moveTo>
                  <a:lnTo>
                    <a:pt x="14764" y="23292"/>
                  </a:lnTo>
                  <a:cubicBezTo>
                    <a:pt x="14704" y="24983"/>
                    <a:pt x="14740" y="26697"/>
                    <a:pt x="14859" y="28364"/>
                  </a:cubicBezTo>
                  <a:cubicBezTo>
                    <a:pt x="14824" y="28281"/>
                    <a:pt x="14776" y="28197"/>
                    <a:pt x="14740" y="28102"/>
                  </a:cubicBezTo>
                  <a:cubicBezTo>
                    <a:pt x="14666" y="27944"/>
                    <a:pt x="14517" y="27860"/>
                    <a:pt x="14376" y="27860"/>
                  </a:cubicBezTo>
                  <a:cubicBezTo>
                    <a:pt x="14358" y="27860"/>
                    <a:pt x="14341" y="27861"/>
                    <a:pt x="14323" y="27864"/>
                  </a:cubicBezTo>
                  <a:cubicBezTo>
                    <a:pt x="14157" y="26531"/>
                    <a:pt x="14216" y="25185"/>
                    <a:pt x="14585" y="23840"/>
                  </a:cubicBezTo>
                  <a:cubicBezTo>
                    <a:pt x="14645" y="23661"/>
                    <a:pt x="14704" y="23471"/>
                    <a:pt x="14764" y="23292"/>
                  </a:cubicBezTo>
                  <a:close/>
                  <a:moveTo>
                    <a:pt x="21551" y="26566"/>
                  </a:moveTo>
                  <a:cubicBezTo>
                    <a:pt x="21670" y="26876"/>
                    <a:pt x="21824" y="27185"/>
                    <a:pt x="21943" y="27507"/>
                  </a:cubicBezTo>
                  <a:cubicBezTo>
                    <a:pt x="20836" y="27638"/>
                    <a:pt x="19884" y="28126"/>
                    <a:pt x="19229" y="29138"/>
                  </a:cubicBezTo>
                  <a:cubicBezTo>
                    <a:pt x="19705" y="27638"/>
                    <a:pt x="20479" y="26792"/>
                    <a:pt x="21551" y="26566"/>
                  </a:cubicBezTo>
                  <a:close/>
                  <a:moveTo>
                    <a:pt x="25896" y="25507"/>
                  </a:moveTo>
                  <a:lnTo>
                    <a:pt x="25896" y="25507"/>
                  </a:lnTo>
                  <a:cubicBezTo>
                    <a:pt x="29123" y="25911"/>
                    <a:pt x="32135" y="27483"/>
                    <a:pt x="34171" y="29793"/>
                  </a:cubicBezTo>
                  <a:cubicBezTo>
                    <a:pt x="33826" y="29555"/>
                    <a:pt x="33469" y="29364"/>
                    <a:pt x="33100" y="29233"/>
                  </a:cubicBezTo>
                  <a:cubicBezTo>
                    <a:pt x="33040" y="29209"/>
                    <a:pt x="32992" y="29198"/>
                    <a:pt x="32933" y="29198"/>
                  </a:cubicBezTo>
                  <a:cubicBezTo>
                    <a:pt x="31707" y="28364"/>
                    <a:pt x="30337" y="27721"/>
                    <a:pt x="28944" y="27340"/>
                  </a:cubicBezTo>
                  <a:cubicBezTo>
                    <a:pt x="27992" y="26578"/>
                    <a:pt x="26968" y="25959"/>
                    <a:pt x="25896" y="25507"/>
                  </a:cubicBezTo>
                  <a:close/>
                  <a:moveTo>
                    <a:pt x="28825" y="29364"/>
                  </a:moveTo>
                  <a:cubicBezTo>
                    <a:pt x="29563" y="30019"/>
                    <a:pt x="30302" y="30864"/>
                    <a:pt x="30945" y="31817"/>
                  </a:cubicBezTo>
                  <a:cubicBezTo>
                    <a:pt x="30075" y="30936"/>
                    <a:pt x="29123" y="30150"/>
                    <a:pt x="28135" y="29495"/>
                  </a:cubicBezTo>
                  <a:cubicBezTo>
                    <a:pt x="28349" y="29436"/>
                    <a:pt x="28587" y="29388"/>
                    <a:pt x="28825" y="29364"/>
                  </a:cubicBezTo>
                  <a:close/>
                  <a:moveTo>
                    <a:pt x="28147" y="31019"/>
                  </a:moveTo>
                  <a:lnTo>
                    <a:pt x="28147" y="31019"/>
                  </a:lnTo>
                  <a:cubicBezTo>
                    <a:pt x="28540" y="31329"/>
                    <a:pt x="28932" y="31686"/>
                    <a:pt x="29325" y="32115"/>
                  </a:cubicBezTo>
                  <a:cubicBezTo>
                    <a:pt x="30659" y="33400"/>
                    <a:pt x="31671" y="34889"/>
                    <a:pt x="32373" y="36567"/>
                  </a:cubicBezTo>
                  <a:cubicBezTo>
                    <a:pt x="31087" y="34615"/>
                    <a:pt x="29683" y="32805"/>
                    <a:pt x="28147" y="31019"/>
                  </a:cubicBezTo>
                  <a:close/>
                  <a:moveTo>
                    <a:pt x="26611" y="30138"/>
                  </a:moveTo>
                  <a:cubicBezTo>
                    <a:pt x="26718" y="30186"/>
                    <a:pt x="26825" y="30221"/>
                    <a:pt x="26908"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92" y="30543"/>
                    <a:pt x="26301" y="30329"/>
                    <a:pt x="26611" y="30138"/>
                  </a:cubicBezTo>
                  <a:close/>
                  <a:moveTo>
                    <a:pt x="20693" y="30864"/>
                  </a:moveTo>
                  <a:cubicBezTo>
                    <a:pt x="20515" y="31567"/>
                    <a:pt x="20431" y="32365"/>
                    <a:pt x="20467" y="33293"/>
                  </a:cubicBezTo>
                  <a:cubicBezTo>
                    <a:pt x="20539" y="34686"/>
                    <a:pt x="21146" y="36294"/>
                    <a:pt x="22074" y="37818"/>
                  </a:cubicBezTo>
                  <a:cubicBezTo>
                    <a:pt x="21622" y="37449"/>
                    <a:pt x="21193" y="37056"/>
                    <a:pt x="20789" y="36663"/>
                  </a:cubicBezTo>
                  <a:cubicBezTo>
                    <a:pt x="19919" y="34984"/>
                    <a:pt x="19646" y="33174"/>
                    <a:pt x="20003" y="31222"/>
                  </a:cubicBezTo>
                  <a:cubicBezTo>
                    <a:pt x="20241" y="31091"/>
                    <a:pt x="20467" y="30983"/>
                    <a:pt x="20693" y="30864"/>
                  </a:cubicBezTo>
                  <a:close/>
                  <a:moveTo>
                    <a:pt x="31326" y="29710"/>
                  </a:moveTo>
                  <a:cubicBezTo>
                    <a:pt x="31730" y="29888"/>
                    <a:pt x="32111" y="30126"/>
                    <a:pt x="32504" y="30400"/>
                  </a:cubicBezTo>
                  <a:cubicBezTo>
                    <a:pt x="33338" y="31865"/>
                    <a:pt x="35421" y="36056"/>
                    <a:pt x="35278" y="38889"/>
                  </a:cubicBezTo>
                  <a:cubicBezTo>
                    <a:pt x="35040" y="38996"/>
                    <a:pt x="34755" y="39115"/>
                    <a:pt x="34445" y="39258"/>
                  </a:cubicBezTo>
                  <a:cubicBezTo>
                    <a:pt x="34469" y="38973"/>
                    <a:pt x="34505" y="38699"/>
                    <a:pt x="34505" y="38377"/>
                  </a:cubicBezTo>
                  <a:cubicBezTo>
                    <a:pt x="34481" y="38103"/>
                    <a:pt x="34445" y="37806"/>
                    <a:pt x="34385" y="37508"/>
                  </a:cubicBezTo>
                  <a:cubicBezTo>
                    <a:pt x="34350" y="34829"/>
                    <a:pt x="33159" y="32007"/>
                    <a:pt x="31326" y="29710"/>
                  </a:cubicBezTo>
                  <a:close/>
                  <a:moveTo>
                    <a:pt x="24170" y="33984"/>
                  </a:moveTo>
                  <a:cubicBezTo>
                    <a:pt x="25182" y="36103"/>
                    <a:pt x="26575" y="38008"/>
                    <a:pt x="28301" y="39532"/>
                  </a:cubicBezTo>
                  <a:cubicBezTo>
                    <a:pt x="28444" y="39782"/>
                    <a:pt x="28587" y="40044"/>
                    <a:pt x="28742" y="40306"/>
                  </a:cubicBezTo>
                  <a:cubicBezTo>
                    <a:pt x="27754" y="39413"/>
                    <a:pt x="26825" y="38484"/>
                    <a:pt x="25944" y="37484"/>
                  </a:cubicBezTo>
                  <a:cubicBezTo>
                    <a:pt x="23860" y="36258"/>
                    <a:pt x="23289" y="35079"/>
                    <a:pt x="24170" y="33984"/>
                  </a:cubicBezTo>
                  <a:close/>
                  <a:moveTo>
                    <a:pt x="23634" y="36937"/>
                  </a:moveTo>
                  <a:lnTo>
                    <a:pt x="23634" y="36937"/>
                  </a:lnTo>
                  <a:cubicBezTo>
                    <a:pt x="24825" y="38234"/>
                    <a:pt x="26146" y="39425"/>
                    <a:pt x="26920" y="40330"/>
                  </a:cubicBezTo>
                  <a:cubicBezTo>
                    <a:pt x="26492" y="40139"/>
                    <a:pt x="26087" y="39830"/>
                    <a:pt x="25706" y="39365"/>
                  </a:cubicBezTo>
                  <a:cubicBezTo>
                    <a:pt x="24622" y="38699"/>
                    <a:pt x="23968" y="37841"/>
                    <a:pt x="23634" y="36937"/>
                  </a:cubicBezTo>
                  <a:close/>
                  <a:moveTo>
                    <a:pt x="13883" y="30805"/>
                  </a:moveTo>
                  <a:cubicBezTo>
                    <a:pt x="14454" y="32472"/>
                    <a:pt x="15312" y="34127"/>
                    <a:pt x="16359" y="35698"/>
                  </a:cubicBezTo>
                  <a:cubicBezTo>
                    <a:pt x="17086" y="37615"/>
                    <a:pt x="18098" y="39425"/>
                    <a:pt x="19526" y="41020"/>
                  </a:cubicBezTo>
                  <a:cubicBezTo>
                    <a:pt x="18086" y="40235"/>
                    <a:pt x="16788" y="39246"/>
                    <a:pt x="15752" y="37853"/>
                  </a:cubicBezTo>
                  <a:cubicBezTo>
                    <a:pt x="14693" y="36472"/>
                    <a:pt x="13942" y="35043"/>
                    <a:pt x="13811" y="33258"/>
                  </a:cubicBezTo>
                  <a:cubicBezTo>
                    <a:pt x="13764" y="32722"/>
                    <a:pt x="13740" y="31567"/>
                    <a:pt x="13883" y="30805"/>
                  </a:cubicBezTo>
                  <a:close/>
                  <a:moveTo>
                    <a:pt x="23968" y="42140"/>
                  </a:moveTo>
                  <a:lnTo>
                    <a:pt x="23968" y="42140"/>
                  </a:lnTo>
                  <a:cubicBezTo>
                    <a:pt x="25051" y="42961"/>
                    <a:pt x="26206" y="43604"/>
                    <a:pt x="27337" y="43961"/>
                  </a:cubicBezTo>
                  <a:cubicBezTo>
                    <a:pt x="27182" y="44080"/>
                    <a:pt x="27004" y="44164"/>
                    <a:pt x="26825" y="44259"/>
                  </a:cubicBezTo>
                  <a:cubicBezTo>
                    <a:pt x="25789" y="43783"/>
                    <a:pt x="24813" y="42973"/>
                    <a:pt x="23968" y="42140"/>
                  </a:cubicBezTo>
                  <a:close/>
                  <a:moveTo>
                    <a:pt x="15847" y="39925"/>
                  </a:moveTo>
                  <a:cubicBezTo>
                    <a:pt x="18110" y="41997"/>
                    <a:pt x="21122" y="43545"/>
                    <a:pt x="23920" y="44330"/>
                  </a:cubicBezTo>
                  <a:cubicBezTo>
                    <a:pt x="23932" y="44342"/>
                    <a:pt x="23950" y="44342"/>
                    <a:pt x="23969" y="44342"/>
                  </a:cubicBezTo>
                  <a:cubicBezTo>
                    <a:pt x="23988" y="44342"/>
                    <a:pt x="24009" y="44342"/>
                    <a:pt x="24027" y="44354"/>
                  </a:cubicBezTo>
                  <a:lnTo>
                    <a:pt x="24420" y="44664"/>
                  </a:lnTo>
                  <a:cubicBezTo>
                    <a:pt x="24229" y="44652"/>
                    <a:pt x="24027" y="44628"/>
                    <a:pt x="23825" y="44592"/>
                  </a:cubicBezTo>
                  <a:cubicBezTo>
                    <a:pt x="20419" y="44390"/>
                    <a:pt x="17693" y="42533"/>
                    <a:pt x="15847" y="39925"/>
                  </a:cubicBezTo>
                  <a:close/>
                  <a:moveTo>
                    <a:pt x="31588" y="43533"/>
                  </a:moveTo>
                  <a:cubicBezTo>
                    <a:pt x="31980" y="43759"/>
                    <a:pt x="32433" y="43914"/>
                    <a:pt x="32909" y="43973"/>
                  </a:cubicBezTo>
                  <a:cubicBezTo>
                    <a:pt x="32064" y="44522"/>
                    <a:pt x="31033" y="44846"/>
                    <a:pt x="29780" y="44846"/>
                  </a:cubicBezTo>
                  <a:cubicBezTo>
                    <a:pt x="29620" y="44846"/>
                    <a:pt x="29457" y="44841"/>
                    <a:pt x="29290" y="44830"/>
                  </a:cubicBezTo>
                  <a:cubicBezTo>
                    <a:pt x="29718" y="44604"/>
                    <a:pt x="30135" y="44330"/>
                    <a:pt x="30552" y="44033"/>
                  </a:cubicBezTo>
                  <a:cubicBezTo>
                    <a:pt x="30909" y="43914"/>
                    <a:pt x="31254" y="43759"/>
                    <a:pt x="31588" y="43533"/>
                  </a:cubicBezTo>
                  <a:close/>
                  <a:moveTo>
                    <a:pt x="21050" y="45759"/>
                  </a:moveTo>
                  <a:lnTo>
                    <a:pt x="21050" y="45759"/>
                  </a:lnTo>
                  <a:cubicBezTo>
                    <a:pt x="22009" y="46017"/>
                    <a:pt x="22990" y="46150"/>
                    <a:pt x="23973" y="46150"/>
                  </a:cubicBezTo>
                  <a:cubicBezTo>
                    <a:pt x="24759" y="46150"/>
                    <a:pt x="25547" y="46065"/>
                    <a:pt x="26325" y="45890"/>
                  </a:cubicBezTo>
                  <a:cubicBezTo>
                    <a:pt x="27075" y="46307"/>
                    <a:pt x="27849" y="46676"/>
                    <a:pt x="28623" y="46890"/>
                  </a:cubicBezTo>
                  <a:cubicBezTo>
                    <a:pt x="27936" y="47022"/>
                    <a:pt x="27234" y="47087"/>
                    <a:pt x="26528" y="47087"/>
                  </a:cubicBezTo>
                  <a:cubicBezTo>
                    <a:pt x="24676" y="47087"/>
                    <a:pt x="22792" y="46638"/>
                    <a:pt x="21050"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96" y="29154"/>
                    <a:pt x="32624" y="22601"/>
                    <a:pt x="24283" y="22601"/>
                  </a:cubicBezTo>
                  <a:cubicBezTo>
                    <a:pt x="24245" y="22601"/>
                    <a:pt x="24208" y="22601"/>
                    <a:pt x="24170" y="22601"/>
                  </a:cubicBezTo>
                  <a:cubicBezTo>
                    <a:pt x="23622" y="15255"/>
                    <a:pt x="25932" y="9600"/>
                    <a:pt x="29802" y="3254"/>
                  </a:cubicBezTo>
                  <a:cubicBezTo>
                    <a:pt x="30052" y="2837"/>
                    <a:pt x="29980" y="2420"/>
                    <a:pt x="29754" y="2111"/>
                  </a:cubicBezTo>
                  <a:cubicBezTo>
                    <a:pt x="29778" y="2099"/>
                    <a:pt x="29813" y="2063"/>
                    <a:pt x="29837" y="2051"/>
                  </a:cubicBezTo>
                  <a:cubicBezTo>
                    <a:pt x="30727" y="1511"/>
                    <a:pt x="30316"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36"/>
            <p:cNvSpPr/>
            <p:nvPr/>
          </p:nvSpPr>
          <p:spPr>
            <a:xfrm>
              <a:off x="4348450" y="1863975"/>
              <a:ext cx="1014625" cy="1254150"/>
            </a:xfrm>
            <a:custGeom>
              <a:avLst/>
              <a:gdLst/>
              <a:ahLst/>
              <a:cxnLst/>
              <a:rect l="l" t="t" r="r" b="b"/>
              <a:pathLst>
                <a:path w="40585" h="50166" extrusionOk="0">
                  <a:moveTo>
                    <a:pt x="25170" y="5683"/>
                  </a:moveTo>
                  <a:lnTo>
                    <a:pt x="25170" y="5683"/>
                  </a:lnTo>
                  <a:cubicBezTo>
                    <a:pt x="24503" y="6790"/>
                    <a:pt x="23980" y="7981"/>
                    <a:pt x="23515" y="9183"/>
                  </a:cubicBezTo>
                  <a:cubicBezTo>
                    <a:pt x="23539" y="8826"/>
                    <a:pt x="23587" y="8469"/>
                    <a:pt x="23622" y="8112"/>
                  </a:cubicBezTo>
                  <a:cubicBezTo>
                    <a:pt x="23646" y="7838"/>
                    <a:pt x="23527" y="7647"/>
                    <a:pt x="23349" y="7516"/>
                  </a:cubicBezTo>
                  <a:cubicBezTo>
                    <a:pt x="23944" y="6873"/>
                    <a:pt x="24551" y="6266"/>
                    <a:pt x="25170" y="5683"/>
                  </a:cubicBezTo>
                  <a:close/>
                  <a:moveTo>
                    <a:pt x="19491" y="12386"/>
                  </a:moveTo>
                  <a:lnTo>
                    <a:pt x="19491" y="12386"/>
                  </a:lnTo>
                  <a:cubicBezTo>
                    <a:pt x="18503" y="14529"/>
                    <a:pt x="17669" y="16756"/>
                    <a:pt x="17038" y="19018"/>
                  </a:cubicBezTo>
                  <a:cubicBezTo>
                    <a:pt x="16979" y="18887"/>
                    <a:pt x="16860" y="18792"/>
                    <a:pt x="16729" y="18780"/>
                  </a:cubicBezTo>
                  <a:cubicBezTo>
                    <a:pt x="16741" y="18661"/>
                    <a:pt x="16741" y="18530"/>
                    <a:pt x="16753" y="18411"/>
                  </a:cubicBezTo>
                  <a:cubicBezTo>
                    <a:pt x="16788" y="18101"/>
                    <a:pt x="16622" y="17863"/>
                    <a:pt x="16395" y="17708"/>
                  </a:cubicBezTo>
                  <a:cubicBezTo>
                    <a:pt x="17312" y="15863"/>
                    <a:pt x="18348" y="14077"/>
                    <a:pt x="19491" y="12386"/>
                  </a:cubicBezTo>
                  <a:close/>
                  <a:moveTo>
                    <a:pt x="21503" y="16113"/>
                  </a:moveTo>
                  <a:cubicBezTo>
                    <a:pt x="21455" y="19030"/>
                    <a:pt x="21598" y="21970"/>
                    <a:pt x="22087" y="24780"/>
                  </a:cubicBezTo>
                  <a:cubicBezTo>
                    <a:pt x="22027" y="24780"/>
                    <a:pt x="21944" y="24792"/>
                    <a:pt x="21896" y="24792"/>
                  </a:cubicBezTo>
                  <a:cubicBezTo>
                    <a:pt x="21301" y="23316"/>
                    <a:pt x="20801" y="21792"/>
                    <a:pt x="20408" y="20208"/>
                  </a:cubicBezTo>
                  <a:cubicBezTo>
                    <a:pt x="20741" y="18851"/>
                    <a:pt x="21110" y="17482"/>
                    <a:pt x="21503" y="16113"/>
                  </a:cubicBezTo>
                  <a:close/>
                  <a:moveTo>
                    <a:pt x="20027" y="21875"/>
                  </a:moveTo>
                  <a:cubicBezTo>
                    <a:pt x="20289" y="22923"/>
                    <a:pt x="20598" y="23935"/>
                    <a:pt x="20932" y="24923"/>
                  </a:cubicBezTo>
                  <a:cubicBezTo>
                    <a:pt x="20408" y="25030"/>
                    <a:pt x="19884" y="25197"/>
                    <a:pt x="19360" y="25423"/>
                  </a:cubicBezTo>
                  <a:cubicBezTo>
                    <a:pt x="19527" y="24245"/>
                    <a:pt x="19765" y="23054"/>
                    <a:pt x="20027" y="21875"/>
                  </a:cubicBezTo>
                  <a:close/>
                  <a:moveTo>
                    <a:pt x="21205" y="11398"/>
                  </a:moveTo>
                  <a:lnTo>
                    <a:pt x="21205" y="11398"/>
                  </a:lnTo>
                  <a:cubicBezTo>
                    <a:pt x="19848" y="16553"/>
                    <a:pt x="18288" y="21506"/>
                    <a:pt x="17765" y="26340"/>
                  </a:cubicBezTo>
                  <a:cubicBezTo>
                    <a:pt x="17645" y="26435"/>
                    <a:pt x="17538" y="26531"/>
                    <a:pt x="17443" y="26626"/>
                  </a:cubicBezTo>
                  <a:cubicBezTo>
                    <a:pt x="17479" y="21482"/>
                    <a:pt x="19050" y="16208"/>
                    <a:pt x="21205" y="11398"/>
                  </a:cubicBezTo>
                  <a:close/>
                  <a:moveTo>
                    <a:pt x="14752" y="23292"/>
                  </a:moveTo>
                  <a:cubicBezTo>
                    <a:pt x="14681" y="24983"/>
                    <a:pt x="14717" y="26697"/>
                    <a:pt x="14836" y="28364"/>
                  </a:cubicBezTo>
                  <a:cubicBezTo>
                    <a:pt x="14800" y="28281"/>
                    <a:pt x="14764" y="28197"/>
                    <a:pt x="14717" y="28102"/>
                  </a:cubicBezTo>
                  <a:cubicBezTo>
                    <a:pt x="14653" y="27944"/>
                    <a:pt x="14505" y="27860"/>
                    <a:pt x="14356" y="27860"/>
                  </a:cubicBezTo>
                  <a:cubicBezTo>
                    <a:pt x="14337" y="27860"/>
                    <a:pt x="14318" y="27861"/>
                    <a:pt x="14300" y="27864"/>
                  </a:cubicBezTo>
                  <a:cubicBezTo>
                    <a:pt x="14133" y="26531"/>
                    <a:pt x="14216" y="25185"/>
                    <a:pt x="14562" y="23840"/>
                  </a:cubicBezTo>
                  <a:cubicBezTo>
                    <a:pt x="14633" y="23661"/>
                    <a:pt x="14681" y="23471"/>
                    <a:pt x="14752" y="23292"/>
                  </a:cubicBezTo>
                  <a:close/>
                  <a:moveTo>
                    <a:pt x="21551" y="26566"/>
                  </a:moveTo>
                  <a:cubicBezTo>
                    <a:pt x="21670" y="26876"/>
                    <a:pt x="21813" y="27185"/>
                    <a:pt x="21932" y="27507"/>
                  </a:cubicBezTo>
                  <a:cubicBezTo>
                    <a:pt x="20836" y="27638"/>
                    <a:pt x="19884" y="28126"/>
                    <a:pt x="19229" y="29138"/>
                  </a:cubicBezTo>
                  <a:cubicBezTo>
                    <a:pt x="19705" y="27638"/>
                    <a:pt x="20479" y="26792"/>
                    <a:pt x="21551" y="26566"/>
                  </a:cubicBezTo>
                  <a:close/>
                  <a:moveTo>
                    <a:pt x="25897" y="25507"/>
                  </a:moveTo>
                  <a:lnTo>
                    <a:pt x="25897" y="25507"/>
                  </a:lnTo>
                  <a:cubicBezTo>
                    <a:pt x="29123" y="25911"/>
                    <a:pt x="32112" y="27483"/>
                    <a:pt x="34171" y="29793"/>
                  </a:cubicBezTo>
                  <a:cubicBezTo>
                    <a:pt x="33826" y="29555"/>
                    <a:pt x="33469" y="29364"/>
                    <a:pt x="33100" y="29233"/>
                  </a:cubicBezTo>
                  <a:cubicBezTo>
                    <a:pt x="33040" y="29209"/>
                    <a:pt x="32993" y="29198"/>
                    <a:pt x="32933" y="29198"/>
                  </a:cubicBezTo>
                  <a:cubicBezTo>
                    <a:pt x="31695" y="28364"/>
                    <a:pt x="30326" y="27721"/>
                    <a:pt x="28945" y="27340"/>
                  </a:cubicBezTo>
                  <a:cubicBezTo>
                    <a:pt x="27992" y="26578"/>
                    <a:pt x="26968" y="25959"/>
                    <a:pt x="25897" y="25507"/>
                  </a:cubicBezTo>
                  <a:close/>
                  <a:moveTo>
                    <a:pt x="28825" y="29364"/>
                  </a:moveTo>
                  <a:cubicBezTo>
                    <a:pt x="29552" y="30019"/>
                    <a:pt x="30302" y="30864"/>
                    <a:pt x="30945" y="31817"/>
                  </a:cubicBezTo>
                  <a:cubicBezTo>
                    <a:pt x="30076" y="30936"/>
                    <a:pt x="29123" y="30150"/>
                    <a:pt x="28123" y="29495"/>
                  </a:cubicBezTo>
                  <a:cubicBezTo>
                    <a:pt x="28349" y="29436"/>
                    <a:pt x="28587" y="29388"/>
                    <a:pt x="28825" y="29364"/>
                  </a:cubicBezTo>
                  <a:close/>
                  <a:moveTo>
                    <a:pt x="28123" y="31019"/>
                  </a:moveTo>
                  <a:lnTo>
                    <a:pt x="28123" y="31019"/>
                  </a:lnTo>
                  <a:cubicBezTo>
                    <a:pt x="28540" y="31329"/>
                    <a:pt x="28933" y="31686"/>
                    <a:pt x="29302" y="32115"/>
                  </a:cubicBezTo>
                  <a:cubicBezTo>
                    <a:pt x="30635" y="33400"/>
                    <a:pt x="31659" y="34889"/>
                    <a:pt x="32350" y="36567"/>
                  </a:cubicBezTo>
                  <a:cubicBezTo>
                    <a:pt x="31076" y="34615"/>
                    <a:pt x="29659" y="32805"/>
                    <a:pt x="28123" y="31019"/>
                  </a:cubicBezTo>
                  <a:close/>
                  <a:moveTo>
                    <a:pt x="26611" y="30138"/>
                  </a:moveTo>
                  <a:cubicBezTo>
                    <a:pt x="26718" y="30186"/>
                    <a:pt x="26813" y="30221"/>
                    <a:pt x="26909"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80" y="30543"/>
                    <a:pt x="26301" y="30329"/>
                    <a:pt x="26611" y="30138"/>
                  </a:cubicBezTo>
                  <a:close/>
                  <a:moveTo>
                    <a:pt x="20682" y="30864"/>
                  </a:moveTo>
                  <a:lnTo>
                    <a:pt x="20682" y="30864"/>
                  </a:lnTo>
                  <a:cubicBezTo>
                    <a:pt x="20503" y="31567"/>
                    <a:pt x="20432" y="32365"/>
                    <a:pt x="20467" y="33293"/>
                  </a:cubicBezTo>
                  <a:cubicBezTo>
                    <a:pt x="20539" y="34686"/>
                    <a:pt x="21146" y="36294"/>
                    <a:pt x="22075" y="37818"/>
                  </a:cubicBezTo>
                  <a:cubicBezTo>
                    <a:pt x="21622" y="37449"/>
                    <a:pt x="21194" y="37056"/>
                    <a:pt x="20789" y="36663"/>
                  </a:cubicBezTo>
                  <a:cubicBezTo>
                    <a:pt x="19908" y="34984"/>
                    <a:pt x="19646" y="33174"/>
                    <a:pt x="20003" y="31222"/>
                  </a:cubicBezTo>
                  <a:cubicBezTo>
                    <a:pt x="20241" y="31091"/>
                    <a:pt x="20467" y="30983"/>
                    <a:pt x="20682" y="30864"/>
                  </a:cubicBezTo>
                  <a:close/>
                  <a:moveTo>
                    <a:pt x="31326" y="29710"/>
                  </a:moveTo>
                  <a:lnTo>
                    <a:pt x="31326" y="29710"/>
                  </a:lnTo>
                  <a:cubicBezTo>
                    <a:pt x="31731" y="29888"/>
                    <a:pt x="32112" y="30126"/>
                    <a:pt x="32504" y="30400"/>
                  </a:cubicBezTo>
                  <a:cubicBezTo>
                    <a:pt x="33338" y="31865"/>
                    <a:pt x="35422" y="36056"/>
                    <a:pt x="35267" y="38889"/>
                  </a:cubicBezTo>
                  <a:cubicBezTo>
                    <a:pt x="35029" y="38996"/>
                    <a:pt x="34743" y="39115"/>
                    <a:pt x="34433" y="39258"/>
                  </a:cubicBezTo>
                  <a:cubicBezTo>
                    <a:pt x="34469" y="38973"/>
                    <a:pt x="34493" y="38699"/>
                    <a:pt x="34493" y="38377"/>
                  </a:cubicBezTo>
                  <a:cubicBezTo>
                    <a:pt x="34481" y="38103"/>
                    <a:pt x="34433" y="37806"/>
                    <a:pt x="34374" y="37508"/>
                  </a:cubicBezTo>
                  <a:cubicBezTo>
                    <a:pt x="34350" y="34829"/>
                    <a:pt x="33159" y="32007"/>
                    <a:pt x="31326" y="29710"/>
                  </a:cubicBezTo>
                  <a:close/>
                  <a:moveTo>
                    <a:pt x="24158" y="33984"/>
                  </a:moveTo>
                  <a:lnTo>
                    <a:pt x="24158" y="33984"/>
                  </a:lnTo>
                  <a:cubicBezTo>
                    <a:pt x="25170" y="36103"/>
                    <a:pt x="26563" y="38008"/>
                    <a:pt x="28290" y="39532"/>
                  </a:cubicBezTo>
                  <a:cubicBezTo>
                    <a:pt x="28421" y="39782"/>
                    <a:pt x="28575" y="40044"/>
                    <a:pt x="28718" y="40306"/>
                  </a:cubicBezTo>
                  <a:cubicBezTo>
                    <a:pt x="27742" y="39413"/>
                    <a:pt x="26801" y="38484"/>
                    <a:pt x="25920" y="37484"/>
                  </a:cubicBezTo>
                  <a:cubicBezTo>
                    <a:pt x="23837" y="36258"/>
                    <a:pt x="23277" y="35079"/>
                    <a:pt x="24158" y="33984"/>
                  </a:cubicBezTo>
                  <a:close/>
                  <a:moveTo>
                    <a:pt x="23622" y="36937"/>
                  </a:moveTo>
                  <a:cubicBezTo>
                    <a:pt x="24813" y="38234"/>
                    <a:pt x="26135" y="39425"/>
                    <a:pt x="26909" y="40330"/>
                  </a:cubicBezTo>
                  <a:cubicBezTo>
                    <a:pt x="26468" y="40139"/>
                    <a:pt x="26075" y="39830"/>
                    <a:pt x="25682" y="39365"/>
                  </a:cubicBezTo>
                  <a:cubicBezTo>
                    <a:pt x="24611" y="38699"/>
                    <a:pt x="23956" y="37841"/>
                    <a:pt x="23622" y="36937"/>
                  </a:cubicBezTo>
                  <a:close/>
                  <a:moveTo>
                    <a:pt x="13883" y="30805"/>
                  </a:moveTo>
                  <a:cubicBezTo>
                    <a:pt x="14455" y="32472"/>
                    <a:pt x="15312" y="34127"/>
                    <a:pt x="16348" y="35698"/>
                  </a:cubicBezTo>
                  <a:cubicBezTo>
                    <a:pt x="17086" y="37615"/>
                    <a:pt x="18098" y="39425"/>
                    <a:pt x="19527" y="41020"/>
                  </a:cubicBezTo>
                  <a:cubicBezTo>
                    <a:pt x="18074" y="40235"/>
                    <a:pt x="16764" y="39246"/>
                    <a:pt x="15740" y="37853"/>
                  </a:cubicBezTo>
                  <a:cubicBezTo>
                    <a:pt x="14693" y="36472"/>
                    <a:pt x="13931" y="35043"/>
                    <a:pt x="13812" y="33258"/>
                  </a:cubicBezTo>
                  <a:cubicBezTo>
                    <a:pt x="13764" y="32722"/>
                    <a:pt x="13740" y="31567"/>
                    <a:pt x="13883" y="30805"/>
                  </a:cubicBezTo>
                  <a:close/>
                  <a:moveTo>
                    <a:pt x="23956" y="42140"/>
                  </a:moveTo>
                  <a:lnTo>
                    <a:pt x="23956" y="42140"/>
                  </a:lnTo>
                  <a:cubicBezTo>
                    <a:pt x="25051" y="42961"/>
                    <a:pt x="26206" y="43604"/>
                    <a:pt x="27337" y="43961"/>
                  </a:cubicBezTo>
                  <a:cubicBezTo>
                    <a:pt x="27170" y="44080"/>
                    <a:pt x="26992" y="44164"/>
                    <a:pt x="26813" y="44259"/>
                  </a:cubicBezTo>
                  <a:cubicBezTo>
                    <a:pt x="25789" y="43783"/>
                    <a:pt x="24813" y="42973"/>
                    <a:pt x="23956" y="42140"/>
                  </a:cubicBezTo>
                  <a:close/>
                  <a:moveTo>
                    <a:pt x="15848" y="39925"/>
                  </a:moveTo>
                  <a:lnTo>
                    <a:pt x="15848" y="39925"/>
                  </a:lnTo>
                  <a:cubicBezTo>
                    <a:pt x="18110" y="41997"/>
                    <a:pt x="21122" y="43545"/>
                    <a:pt x="23920" y="44330"/>
                  </a:cubicBezTo>
                  <a:cubicBezTo>
                    <a:pt x="23932" y="44342"/>
                    <a:pt x="23950" y="44342"/>
                    <a:pt x="23968" y="44342"/>
                  </a:cubicBezTo>
                  <a:cubicBezTo>
                    <a:pt x="23986" y="44342"/>
                    <a:pt x="24003" y="44342"/>
                    <a:pt x="24015" y="44354"/>
                  </a:cubicBezTo>
                  <a:lnTo>
                    <a:pt x="24420" y="44664"/>
                  </a:lnTo>
                  <a:cubicBezTo>
                    <a:pt x="24230" y="44652"/>
                    <a:pt x="24015" y="44628"/>
                    <a:pt x="23825" y="44592"/>
                  </a:cubicBezTo>
                  <a:cubicBezTo>
                    <a:pt x="20420" y="44390"/>
                    <a:pt x="17681" y="42533"/>
                    <a:pt x="15848" y="39925"/>
                  </a:cubicBezTo>
                  <a:close/>
                  <a:moveTo>
                    <a:pt x="31576" y="43533"/>
                  </a:moveTo>
                  <a:cubicBezTo>
                    <a:pt x="31981" y="43759"/>
                    <a:pt x="32433" y="43914"/>
                    <a:pt x="32909" y="43973"/>
                  </a:cubicBezTo>
                  <a:cubicBezTo>
                    <a:pt x="32065" y="44522"/>
                    <a:pt x="31033" y="44846"/>
                    <a:pt x="29780" y="44846"/>
                  </a:cubicBezTo>
                  <a:cubicBezTo>
                    <a:pt x="29621" y="44846"/>
                    <a:pt x="29457" y="44841"/>
                    <a:pt x="29290" y="44830"/>
                  </a:cubicBezTo>
                  <a:cubicBezTo>
                    <a:pt x="29718" y="44604"/>
                    <a:pt x="30135" y="44330"/>
                    <a:pt x="30552" y="44033"/>
                  </a:cubicBezTo>
                  <a:cubicBezTo>
                    <a:pt x="30909" y="43914"/>
                    <a:pt x="31254" y="43759"/>
                    <a:pt x="31576" y="43533"/>
                  </a:cubicBezTo>
                  <a:close/>
                  <a:moveTo>
                    <a:pt x="21039" y="45759"/>
                  </a:moveTo>
                  <a:lnTo>
                    <a:pt x="21039" y="45759"/>
                  </a:lnTo>
                  <a:cubicBezTo>
                    <a:pt x="21998" y="46017"/>
                    <a:pt x="22982" y="46150"/>
                    <a:pt x="23968" y="46150"/>
                  </a:cubicBezTo>
                  <a:cubicBezTo>
                    <a:pt x="24757" y="46150"/>
                    <a:pt x="25547" y="46065"/>
                    <a:pt x="26325" y="45890"/>
                  </a:cubicBezTo>
                  <a:cubicBezTo>
                    <a:pt x="27063" y="46307"/>
                    <a:pt x="27849" y="46676"/>
                    <a:pt x="28623" y="46890"/>
                  </a:cubicBezTo>
                  <a:cubicBezTo>
                    <a:pt x="27936" y="47022"/>
                    <a:pt x="27235" y="47087"/>
                    <a:pt x="26528" y="47087"/>
                  </a:cubicBezTo>
                  <a:cubicBezTo>
                    <a:pt x="24676" y="47087"/>
                    <a:pt x="22788" y="46638"/>
                    <a:pt x="21039"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84" y="29154"/>
                    <a:pt x="32601" y="22601"/>
                    <a:pt x="24283" y="22601"/>
                  </a:cubicBezTo>
                  <a:cubicBezTo>
                    <a:pt x="24245" y="22601"/>
                    <a:pt x="24208" y="22601"/>
                    <a:pt x="24170" y="22601"/>
                  </a:cubicBezTo>
                  <a:cubicBezTo>
                    <a:pt x="23611" y="15255"/>
                    <a:pt x="25920" y="9600"/>
                    <a:pt x="29790" y="3254"/>
                  </a:cubicBezTo>
                  <a:cubicBezTo>
                    <a:pt x="30040" y="2837"/>
                    <a:pt x="29968" y="2420"/>
                    <a:pt x="29742" y="2111"/>
                  </a:cubicBezTo>
                  <a:cubicBezTo>
                    <a:pt x="29778" y="2099"/>
                    <a:pt x="29814" y="2063"/>
                    <a:pt x="29837" y="2051"/>
                  </a:cubicBezTo>
                  <a:cubicBezTo>
                    <a:pt x="30727" y="1511"/>
                    <a:pt x="30317"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2" name="Google Shape;8692;p36"/>
          <p:cNvGrpSpPr/>
          <p:nvPr/>
        </p:nvGrpSpPr>
        <p:grpSpPr>
          <a:xfrm rot="10800000">
            <a:off x="7829700" y="4144401"/>
            <a:ext cx="1393920" cy="920170"/>
            <a:chOff x="3463225" y="1863975"/>
            <a:chExt cx="1899850" cy="1254150"/>
          </a:xfrm>
        </p:grpSpPr>
        <p:sp>
          <p:nvSpPr>
            <p:cNvPr id="8693" name="Google Shape;8693;p36"/>
            <p:cNvSpPr/>
            <p:nvPr/>
          </p:nvSpPr>
          <p:spPr>
            <a:xfrm>
              <a:off x="3463225" y="1863975"/>
              <a:ext cx="1014900" cy="1254150"/>
            </a:xfrm>
            <a:custGeom>
              <a:avLst/>
              <a:gdLst/>
              <a:ahLst/>
              <a:cxnLst/>
              <a:rect l="l" t="t" r="r" b="b"/>
              <a:pathLst>
                <a:path w="40596" h="50166" extrusionOk="0">
                  <a:moveTo>
                    <a:pt x="25170" y="5683"/>
                  </a:moveTo>
                  <a:lnTo>
                    <a:pt x="25170" y="5683"/>
                  </a:lnTo>
                  <a:cubicBezTo>
                    <a:pt x="24515" y="6790"/>
                    <a:pt x="23979" y="7981"/>
                    <a:pt x="23515" y="9183"/>
                  </a:cubicBezTo>
                  <a:cubicBezTo>
                    <a:pt x="23551" y="8826"/>
                    <a:pt x="23587" y="8469"/>
                    <a:pt x="23622" y="8112"/>
                  </a:cubicBezTo>
                  <a:cubicBezTo>
                    <a:pt x="23646" y="7838"/>
                    <a:pt x="23527" y="7647"/>
                    <a:pt x="23348" y="7516"/>
                  </a:cubicBezTo>
                  <a:cubicBezTo>
                    <a:pt x="23944" y="6873"/>
                    <a:pt x="24563" y="6266"/>
                    <a:pt x="25170" y="5683"/>
                  </a:cubicBezTo>
                  <a:close/>
                  <a:moveTo>
                    <a:pt x="19503" y="12386"/>
                  </a:moveTo>
                  <a:lnTo>
                    <a:pt x="19503" y="12386"/>
                  </a:lnTo>
                  <a:cubicBezTo>
                    <a:pt x="18503" y="14529"/>
                    <a:pt x="17669" y="16756"/>
                    <a:pt x="17038" y="19018"/>
                  </a:cubicBezTo>
                  <a:cubicBezTo>
                    <a:pt x="16979" y="18887"/>
                    <a:pt x="16859" y="18792"/>
                    <a:pt x="16729" y="18780"/>
                  </a:cubicBezTo>
                  <a:cubicBezTo>
                    <a:pt x="16740" y="18661"/>
                    <a:pt x="16740" y="18530"/>
                    <a:pt x="16764" y="18411"/>
                  </a:cubicBezTo>
                  <a:cubicBezTo>
                    <a:pt x="16788" y="18101"/>
                    <a:pt x="16621" y="17863"/>
                    <a:pt x="16407" y="17708"/>
                  </a:cubicBezTo>
                  <a:cubicBezTo>
                    <a:pt x="17312" y="15863"/>
                    <a:pt x="18348" y="14077"/>
                    <a:pt x="19503" y="12386"/>
                  </a:cubicBezTo>
                  <a:close/>
                  <a:moveTo>
                    <a:pt x="21527" y="16113"/>
                  </a:moveTo>
                  <a:lnTo>
                    <a:pt x="21527" y="16113"/>
                  </a:lnTo>
                  <a:cubicBezTo>
                    <a:pt x="21467" y="19030"/>
                    <a:pt x="21598" y="21970"/>
                    <a:pt x="22098" y="24780"/>
                  </a:cubicBezTo>
                  <a:cubicBezTo>
                    <a:pt x="22039" y="24780"/>
                    <a:pt x="21967" y="24792"/>
                    <a:pt x="21908" y="24792"/>
                  </a:cubicBezTo>
                  <a:cubicBezTo>
                    <a:pt x="21312" y="23316"/>
                    <a:pt x="20824" y="21792"/>
                    <a:pt x="20419" y="20208"/>
                  </a:cubicBezTo>
                  <a:cubicBezTo>
                    <a:pt x="20765" y="18851"/>
                    <a:pt x="21134" y="17482"/>
                    <a:pt x="21527" y="16113"/>
                  </a:cubicBezTo>
                  <a:close/>
                  <a:moveTo>
                    <a:pt x="20038" y="21875"/>
                  </a:moveTo>
                  <a:cubicBezTo>
                    <a:pt x="20288" y="22923"/>
                    <a:pt x="20598" y="23935"/>
                    <a:pt x="20943" y="24923"/>
                  </a:cubicBezTo>
                  <a:cubicBezTo>
                    <a:pt x="20408" y="25030"/>
                    <a:pt x="19884" y="25197"/>
                    <a:pt x="19360" y="25423"/>
                  </a:cubicBezTo>
                  <a:cubicBezTo>
                    <a:pt x="19526" y="24245"/>
                    <a:pt x="19765" y="23054"/>
                    <a:pt x="20038" y="21875"/>
                  </a:cubicBezTo>
                  <a:close/>
                  <a:moveTo>
                    <a:pt x="21205" y="11398"/>
                  </a:moveTo>
                  <a:lnTo>
                    <a:pt x="21205" y="11398"/>
                  </a:lnTo>
                  <a:cubicBezTo>
                    <a:pt x="19860" y="16553"/>
                    <a:pt x="18288" y="21506"/>
                    <a:pt x="17776" y="26340"/>
                  </a:cubicBezTo>
                  <a:cubicBezTo>
                    <a:pt x="17657" y="26435"/>
                    <a:pt x="17550" y="26531"/>
                    <a:pt x="17443" y="26626"/>
                  </a:cubicBezTo>
                  <a:cubicBezTo>
                    <a:pt x="17491" y="21482"/>
                    <a:pt x="19050" y="16208"/>
                    <a:pt x="21205" y="11398"/>
                  </a:cubicBezTo>
                  <a:close/>
                  <a:moveTo>
                    <a:pt x="14764" y="23292"/>
                  </a:moveTo>
                  <a:lnTo>
                    <a:pt x="14764" y="23292"/>
                  </a:lnTo>
                  <a:cubicBezTo>
                    <a:pt x="14704" y="24983"/>
                    <a:pt x="14740" y="26697"/>
                    <a:pt x="14859" y="28364"/>
                  </a:cubicBezTo>
                  <a:cubicBezTo>
                    <a:pt x="14824" y="28281"/>
                    <a:pt x="14776" y="28197"/>
                    <a:pt x="14740" y="28102"/>
                  </a:cubicBezTo>
                  <a:cubicBezTo>
                    <a:pt x="14666" y="27944"/>
                    <a:pt x="14517" y="27860"/>
                    <a:pt x="14376" y="27860"/>
                  </a:cubicBezTo>
                  <a:cubicBezTo>
                    <a:pt x="14358" y="27860"/>
                    <a:pt x="14341" y="27861"/>
                    <a:pt x="14323" y="27864"/>
                  </a:cubicBezTo>
                  <a:cubicBezTo>
                    <a:pt x="14157" y="26531"/>
                    <a:pt x="14216" y="25185"/>
                    <a:pt x="14585" y="23840"/>
                  </a:cubicBezTo>
                  <a:cubicBezTo>
                    <a:pt x="14645" y="23661"/>
                    <a:pt x="14704" y="23471"/>
                    <a:pt x="14764" y="23292"/>
                  </a:cubicBezTo>
                  <a:close/>
                  <a:moveTo>
                    <a:pt x="21551" y="26566"/>
                  </a:moveTo>
                  <a:cubicBezTo>
                    <a:pt x="21670" y="26876"/>
                    <a:pt x="21824" y="27185"/>
                    <a:pt x="21943" y="27507"/>
                  </a:cubicBezTo>
                  <a:cubicBezTo>
                    <a:pt x="20836" y="27638"/>
                    <a:pt x="19884" y="28126"/>
                    <a:pt x="19229" y="29138"/>
                  </a:cubicBezTo>
                  <a:cubicBezTo>
                    <a:pt x="19705" y="27638"/>
                    <a:pt x="20479" y="26792"/>
                    <a:pt x="21551" y="26566"/>
                  </a:cubicBezTo>
                  <a:close/>
                  <a:moveTo>
                    <a:pt x="25896" y="25507"/>
                  </a:moveTo>
                  <a:lnTo>
                    <a:pt x="25896" y="25507"/>
                  </a:lnTo>
                  <a:cubicBezTo>
                    <a:pt x="29123" y="25911"/>
                    <a:pt x="32135" y="27483"/>
                    <a:pt x="34171" y="29793"/>
                  </a:cubicBezTo>
                  <a:cubicBezTo>
                    <a:pt x="33826" y="29555"/>
                    <a:pt x="33469" y="29364"/>
                    <a:pt x="33100" y="29233"/>
                  </a:cubicBezTo>
                  <a:cubicBezTo>
                    <a:pt x="33040" y="29209"/>
                    <a:pt x="32992" y="29198"/>
                    <a:pt x="32933" y="29198"/>
                  </a:cubicBezTo>
                  <a:cubicBezTo>
                    <a:pt x="31707" y="28364"/>
                    <a:pt x="30337" y="27721"/>
                    <a:pt x="28944" y="27340"/>
                  </a:cubicBezTo>
                  <a:cubicBezTo>
                    <a:pt x="27992" y="26578"/>
                    <a:pt x="26968" y="25959"/>
                    <a:pt x="25896" y="25507"/>
                  </a:cubicBezTo>
                  <a:close/>
                  <a:moveTo>
                    <a:pt x="28825" y="29364"/>
                  </a:moveTo>
                  <a:cubicBezTo>
                    <a:pt x="29563" y="30019"/>
                    <a:pt x="30302" y="30864"/>
                    <a:pt x="30945" y="31817"/>
                  </a:cubicBezTo>
                  <a:cubicBezTo>
                    <a:pt x="30075" y="30936"/>
                    <a:pt x="29123" y="30150"/>
                    <a:pt x="28135" y="29495"/>
                  </a:cubicBezTo>
                  <a:cubicBezTo>
                    <a:pt x="28349" y="29436"/>
                    <a:pt x="28587" y="29388"/>
                    <a:pt x="28825" y="29364"/>
                  </a:cubicBezTo>
                  <a:close/>
                  <a:moveTo>
                    <a:pt x="28147" y="31019"/>
                  </a:moveTo>
                  <a:lnTo>
                    <a:pt x="28147" y="31019"/>
                  </a:lnTo>
                  <a:cubicBezTo>
                    <a:pt x="28540" y="31329"/>
                    <a:pt x="28932" y="31686"/>
                    <a:pt x="29325" y="32115"/>
                  </a:cubicBezTo>
                  <a:cubicBezTo>
                    <a:pt x="30659" y="33400"/>
                    <a:pt x="31671" y="34889"/>
                    <a:pt x="32373" y="36567"/>
                  </a:cubicBezTo>
                  <a:cubicBezTo>
                    <a:pt x="31087" y="34615"/>
                    <a:pt x="29683" y="32805"/>
                    <a:pt x="28147" y="31019"/>
                  </a:cubicBezTo>
                  <a:close/>
                  <a:moveTo>
                    <a:pt x="26611" y="30138"/>
                  </a:moveTo>
                  <a:cubicBezTo>
                    <a:pt x="26718" y="30186"/>
                    <a:pt x="26825" y="30221"/>
                    <a:pt x="26908"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92" y="30543"/>
                    <a:pt x="26301" y="30329"/>
                    <a:pt x="26611" y="30138"/>
                  </a:cubicBezTo>
                  <a:close/>
                  <a:moveTo>
                    <a:pt x="20693" y="30864"/>
                  </a:moveTo>
                  <a:cubicBezTo>
                    <a:pt x="20515" y="31567"/>
                    <a:pt x="20431" y="32365"/>
                    <a:pt x="20467" y="33293"/>
                  </a:cubicBezTo>
                  <a:cubicBezTo>
                    <a:pt x="20539" y="34686"/>
                    <a:pt x="21146" y="36294"/>
                    <a:pt x="22074" y="37818"/>
                  </a:cubicBezTo>
                  <a:cubicBezTo>
                    <a:pt x="21622" y="37449"/>
                    <a:pt x="21193" y="37056"/>
                    <a:pt x="20789" y="36663"/>
                  </a:cubicBezTo>
                  <a:cubicBezTo>
                    <a:pt x="19919" y="34984"/>
                    <a:pt x="19646" y="33174"/>
                    <a:pt x="20003" y="31222"/>
                  </a:cubicBezTo>
                  <a:cubicBezTo>
                    <a:pt x="20241" y="31091"/>
                    <a:pt x="20467" y="30983"/>
                    <a:pt x="20693" y="30864"/>
                  </a:cubicBezTo>
                  <a:close/>
                  <a:moveTo>
                    <a:pt x="31326" y="29710"/>
                  </a:moveTo>
                  <a:cubicBezTo>
                    <a:pt x="31730" y="29888"/>
                    <a:pt x="32111" y="30126"/>
                    <a:pt x="32504" y="30400"/>
                  </a:cubicBezTo>
                  <a:cubicBezTo>
                    <a:pt x="33338" y="31865"/>
                    <a:pt x="35421" y="36056"/>
                    <a:pt x="35278" y="38889"/>
                  </a:cubicBezTo>
                  <a:cubicBezTo>
                    <a:pt x="35040" y="38996"/>
                    <a:pt x="34755" y="39115"/>
                    <a:pt x="34445" y="39258"/>
                  </a:cubicBezTo>
                  <a:cubicBezTo>
                    <a:pt x="34469" y="38973"/>
                    <a:pt x="34505" y="38699"/>
                    <a:pt x="34505" y="38377"/>
                  </a:cubicBezTo>
                  <a:cubicBezTo>
                    <a:pt x="34481" y="38103"/>
                    <a:pt x="34445" y="37806"/>
                    <a:pt x="34385" y="37508"/>
                  </a:cubicBezTo>
                  <a:cubicBezTo>
                    <a:pt x="34350" y="34829"/>
                    <a:pt x="33159" y="32007"/>
                    <a:pt x="31326" y="29710"/>
                  </a:cubicBezTo>
                  <a:close/>
                  <a:moveTo>
                    <a:pt x="24170" y="33984"/>
                  </a:moveTo>
                  <a:cubicBezTo>
                    <a:pt x="25182" y="36103"/>
                    <a:pt x="26575" y="38008"/>
                    <a:pt x="28301" y="39532"/>
                  </a:cubicBezTo>
                  <a:cubicBezTo>
                    <a:pt x="28444" y="39782"/>
                    <a:pt x="28587" y="40044"/>
                    <a:pt x="28742" y="40306"/>
                  </a:cubicBezTo>
                  <a:cubicBezTo>
                    <a:pt x="27754" y="39413"/>
                    <a:pt x="26825" y="38484"/>
                    <a:pt x="25944" y="37484"/>
                  </a:cubicBezTo>
                  <a:cubicBezTo>
                    <a:pt x="23860" y="36258"/>
                    <a:pt x="23289" y="35079"/>
                    <a:pt x="24170" y="33984"/>
                  </a:cubicBezTo>
                  <a:close/>
                  <a:moveTo>
                    <a:pt x="23634" y="36937"/>
                  </a:moveTo>
                  <a:lnTo>
                    <a:pt x="23634" y="36937"/>
                  </a:lnTo>
                  <a:cubicBezTo>
                    <a:pt x="24825" y="38234"/>
                    <a:pt x="26146" y="39425"/>
                    <a:pt x="26920" y="40330"/>
                  </a:cubicBezTo>
                  <a:cubicBezTo>
                    <a:pt x="26492" y="40139"/>
                    <a:pt x="26087" y="39830"/>
                    <a:pt x="25706" y="39365"/>
                  </a:cubicBezTo>
                  <a:cubicBezTo>
                    <a:pt x="24622" y="38699"/>
                    <a:pt x="23968" y="37841"/>
                    <a:pt x="23634" y="36937"/>
                  </a:cubicBezTo>
                  <a:close/>
                  <a:moveTo>
                    <a:pt x="13883" y="30805"/>
                  </a:moveTo>
                  <a:cubicBezTo>
                    <a:pt x="14454" y="32472"/>
                    <a:pt x="15312" y="34127"/>
                    <a:pt x="16359" y="35698"/>
                  </a:cubicBezTo>
                  <a:cubicBezTo>
                    <a:pt x="17086" y="37615"/>
                    <a:pt x="18098" y="39425"/>
                    <a:pt x="19526" y="41020"/>
                  </a:cubicBezTo>
                  <a:cubicBezTo>
                    <a:pt x="18086" y="40235"/>
                    <a:pt x="16788" y="39246"/>
                    <a:pt x="15752" y="37853"/>
                  </a:cubicBezTo>
                  <a:cubicBezTo>
                    <a:pt x="14693" y="36472"/>
                    <a:pt x="13942" y="35043"/>
                    <a:pt x="13811" y="33258"/>
                  </a:cubicBezTo>
                  <a:cubicBezTo>
                    <a:pt x="13764" y="32722"/>
                    <a:pt x="13740" y="31567"/>
                    <a:pt x="13883" y="30805"/>
                  </a:cubicBezTo>
                  <a:close/>
                  <a:moveTo>
                    <a:pt x="23968" y="42140"/>
                  </a:moveTo>
                  <a:lnTo>
                    <a:pt x="23968" y="42140"/>
                  </a:lnTo>
                  <a:cubicBezTo>
                    <a:pt x="25051" y="42961"/>
                    <a:pt x="26206" y="43604"/>
                    <a:pt x="27337" y="43961"/>
                  </a:cubicBezTo>
                  <a:cubicBezTo>
                    <a:pt x="27182" y="44080"/>
                    <a:pt x="27004" y="44164"/>
                    <a:pt x="26825" y="44259"/>
                  </a:cubicBezTo>
                  <a:cubicBezTo>
                    <a:pt x="25789" y="43783"/>
                    <a:pt x="24813" y="42973"/>
                    <a:pt x="23968" y="42140"/>
                  </a:cubicBezTo>
                  <a:close/>
                  <a:moveTo>
                    <a:pt x="15847" y="39925"/>
                  </a:moveTo>
                  <a:cubicBezTo>
                    <a:pt x="18110" y="41997"/>
                    <a:pt x="21122" y="43545"/>
                    <a:pt x="23920" y="44330"/>
                  </a:cubicBezTo>
                  <a:cubicBezTo>
                    <a:pt x="23932" y="44342"/>
                    <a:pt x="23950" y="44342"/>
                    <a:pt x="23969" y="44342"/>
                  </a:cubicBezTo>
                  <a:cubicBezTo>
                    <a:pt x="23988" y="44342"/>
                    <a:pt x="24009" y="44342"/>
                    <a:pt x="24027" y="44354"/>
                  </a:cubicBezTo>
                  <a:lnTo>
                    <a:pt x="24420" y="44664"/>
                  </a:lnTo>
                  <a:cubicBezTo>
                    <a:pt x="24229" y="44652"/>
                    <a:pt x="24027" y="44628"/>
                    <a:pt x="23825" y="44592"/>
                  </a:cubicBezTo>
                  <a:cubicBezTo>
                    <a:pt x="20419" y="44390"/>
                    <a:pt x="17693" y="42533"/>
                    <a:pt x="15847" y="39925"/>
                  </a:cubicBezTo>
                  <a:close/>
                  <a:moveTo>
                    <a:pt x="31588" y="43533"/>
                  </a:moveTo>
                  <a:cubicBezTo>
                    <a:pt x="31980" y="43759"/>
                    <a:pt x="32433" y="43914"/>
                    <a:pt x="32909" y="43973"/>
                  </a:cubicBezTo>
                  <a:cubicBezTo>
                    <a:pt x="32064" y="44522"/>
                    <a:pt x="31033" y="44846"/>
                    <a:pt x="29780" y="44846"/>
                  </a:cubicBezTo>
                  <a:cubicBezTo>
                    <a:pt x="29620" y="44846"/>
                    <a:pt x="29457" y="44841"/>
                    <a:pt x="29290" y="44830"/>
                  </a:cubicBezTo>
                  <a:cubicBezTo>
                    <a:pt x="29718" y="44604"/>
                    <a:pt x="30135" y="44330"/>
                    <a:pt x="30552" y="44033"/>
                  </a:cubicBezTo>
                  <a:cubicBezTo>
                    <a:pt x="30909" y="43914"/>
                    <a:pt x="31254" y="43759"/>
                    <a:pt x="31588" y="43533"/>
                  </a:cubicBezTo>
                  <a:close/>
                  <a:moveTo>
                    <a:pt x="21050" y="45759"/>
                  </a:moveTo>
                  <a:lnTo>
                    <a:pt x="21050" y="45759"/>
                  </a:lnTo>
                  <a:cubicBezTo>
                    <a:pt x="22009" y="46017"/>
                    <a:pt x="22990" y="46150"/>
                    <a:pt x="23973" y="46150"/>
                  </a:cubicBezTo>
                  <a:cubicBezTo>
                    <a:pt x="24759" y="46150"/>
                    <a:pt x="25547" y="46065"/>
                    <a:pt x="26325" y="45890"/>
                  </a:cubicBezTo>
                  <a:cubicBezTo>
                    <a:pt x="27075" y="46307"/>
                    <a:pt x="27849" y="46676"/>
                    <a:pt x="28623" y="46890"/>
                  </a:cubicBezTo>
                  <a:cubicBezTo>
                    <a:pt x="27936" y="47022"/>
                    <a:pt x="27234" y="47087"/>
                    <a:pt x="26528" y="47087"/>
                  </a:cubicBezTo>
                  <a:cubicBezTo>
                    <a:pt x="24676" y="47087"/>
                    <a:pt x="22792" y="46638"/>
                    <a:pt x="21050"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96" y="29154"/>
                    <a:pt x="32624" y="22601"/>
                    <a:pt x="24283" y="22601"/>
                  </a:cubicBezTo>
                  <a:cubicBezTo>
                    <a:pt x="24245" y="22601"/>
                    <a:pt x="24208" y="22601"/>
                    <a:pt x="24170" y="22601"/>
                  </a:cubicBezTo>
                  <a:cubicBezTo>
                    <a:pt x="23622" y="15255"/>
                    <a:pt x="25932" y="9600"/>
                    <a:pt x="29802" y="3254"/>
                  </a:cubicBezTo>
                  <a:cubicBezTo>
                    <a:pt x="30052" y="2837"/>
                    <a:pt x="29980" y="2420"/>
                    <a:pt x="29754" y="2111"/>
                  </a:cubicBezTo>
                  <a:cubicBezTo>
                    <a:pt x="29778" y="2099"/>
                    <a:pt x="29813" y="2063"/>
                    <a:pt x="29837" y="2051"/>
                  </a:cubicBezTo>
                  <a:cubicBezTo>
                    <a:pt x="30727" y="1511"/>
                    <a:pt x="30316"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36"/>
            <p:cNvSpPr/>
            <p:nvPr/>
          </p:nvSpPr>
          <p:spPr>
            <a:xfrm>
              <a:off x="4348450" y="1863975"/>
              <a:ext cx="1014625" cy="1254150"/>
            </a:xfrm>
            <a:custGeom>
              <a:avLst/>
              <a:gdLst/>
              <a:ahLst/>
              <a:cxnLst/>
              <a:rect l="l" t="t" r="r" b="b"/>
              <a:pathLst>
                <a:path w="40585" h="50166" extrusionOk="0">
                  <a:moveTo>
                    <a:pt x="25170" y="5683"/>
                  </a:moveTo>
                  <a:lnTo>
                    <a:pt x="25170" y="5683"/>
                  </a:lnTo>
                  <a:cubicBezTo>
                    <a:pt x="24503" y="6790"/>
                    <a:pt x="23980" y="7981"/>
                    <a:pt x="23515" y="9183"/>
                  </a:cubicBezTo>
                  <a:cubicBezTo>
                    <a:pt x="23539" y="8826"/>
                    <a:pt x="23587" y="8469"/>
                    <a:pt x="23622" y="8112"/>
                  </a:cubicBezTo>
                  <a:cubicBezTo>
                    <a:pt x="23646" y="7838"/>
                    <a:pt x="23527" y="7647"/>
                    <a:pt x="23349" y="7516"/>
                  </a:cubicBezTo>
                  <a:cubicBezTo>
                    <a:pt x="23944" y="6873"/>
                    <a:pt x="24551" y="6266"/>
                    <a:pt x="25170" y="5683"/>
                  </a:cubicBezTo>
                  <a:close/>
                  <a:moveTo>
                    <a:pt x="19491" y="12386"/>
                  </a:moveTo>
                  <a:lnTo>
                    <a:pt x="19491" y="12386"/>
                  </a:lnTo>
                  <a:cubicBezTo>
                    <a:pt x="18503" y="14529"/>
                    <a:pt x="17669" y="16756"/>
                    <a:pt x="17038" y="19018"/>
                  </a:cubicBezTo>
                  <a:cubicBezTo>
                    <a:pt x="16979" y="18887"/>
                    <a:pt x="16860" y="18792"/>
                    <a:pt x="16729" y="18780"/>
                  </a:cubicBezTo>
                  <a:cubicBezTo>
                    <a:pt x="16741" y="18661"/>
                    <a:pt x="16741" y="18530"/>
                    <a:pt x="16753" y="18411"/>
                  </a:cubicBezTo>
                  <a:cubicBezTo>
                    <a:pt x="16788" y="18101"/>
                    <a:pt x="16622" y="17863"/>
                    <a:pt x="16395" y="17708"/>
                  </a:cubicBezTo>
                  <a:cubicBezTo>
                    <a:pt x="17312" y="15863"/>
                    <a:pt x="18348" y="14077"/>
                    <a:pt x="19491" y="12386"/>
                  </a:cubicBezTo>
                  <a:close/>
                  <a:moveTo>
                    <a:pt x="21503" y="16113"/>
                  </a:moveTo>
                  <a:cubicBezTo>
                    <a:pt x="21455" y="19030"/>
                    <a:pt x="21598" y="21970"/>
                    <a:pt x="22087" y="24780"/>
                  </a:cubicBezTo>
                  <a:cubicBezTo>
                    <a:pt x="22027" y="24780"/>
                    <a:pt x="21944" y="24792"/>
                    <a:pt x="21896" y="24792"/>
                  </a:cubicBezTo>
                  <a:cubicBezTo>
                    <a:pt x="21301" y="23316"/>
                    <a:pt x="20801" y="21792"/>
                    <a:pt x="20408" y="20208"/>
                  </a:cubicBezTo>
                  <a:cubicBezTo>
                    <a:pt x="20741" y="18851"/>
                    <a:pt x="21110" y="17482"/>
                    <a:pt x="21503" y="16113"/>
                  </a:cubicBezTo>
                  <a:close/>
                  <a:moveTo>
                    <a:pt x="20027" y="21875"/>
                  </a:moveTo>
                  <a:cubicBezTo>
                    <a:pt x="20289" y="22923"/>
                    <a:pt x="20598" y="23935"/>
                    <a:pt x="20932" y="24923"/>
                  </a:cubicBezTo>
                  <a:cubicBezTo>
                    <a:pt x="20408" y="25030"/>
                    <a:pt x="19884" y="25197"/>
                    <a:pt x="19360" y="25423"/>
                  </a:cubicBezTo>
                  <a:cubicBezTo>
                    <a:pt x="19527" y="24245"/>
                    <a:pt x="19765" y="23054"/>
                    <a:pt x="20027" y="21875"/>
                  </a:cubicBezTo>
                  <a:close/>
                  <a:moveTo>
                    <a:pt x="21205" y="11398"/>
                  </a:moveTo>
                  <a:lnTo>
                    <a:pt x="21205" y="11398"/>
                  </a:lnTo>
                  <a:cubicBezTo>
                    <a:pt x="19848" y="16553"/>
                    <a:pt x="18288" y="21506"/>
                    <a:pt x="17765" y="26340"/>
                  </a:cubicBezTo>
                  <a:cubicBezTo>
                    <a:pt x="17645" y="26435"/>
                    <a:pt x="17538" y="26531"/>
                    <a:pt x="17443" y="26626"/>
                  </a:cubicBezTo>
                  <a:cubicBezTo>
                    <a:pt x="17479" y="21482"/>
                    <a:pt x="19050" y="16208"/>
                    <a:pt x="21205" y="11398"/>
                  </a:cubicBezTo>
                  <a:close/>
                  <a:moveTo>
                    <a:pt x="14752" y="23292"/>
                  </a:moveTo>
                  <a:cubicBezTo>
                    <a:pt x="14681" y="24983"/>
                    <a:pt x="14717" y="26697"/>
                    <a:pt x="14836" y="28364"/>
                  </a:cubicBezTo>
                  <a:cubicBezTo>
                    <a:pt x="14800" y="28281"/>
                    <a:pt x="14764" y="28197"/>
                    <a:pt x="14717" y="28102"/>
                  </a:cubicBezTo>
                  <a:cubicBezTo>
                    <a:pt x="14653" y="27944"/>
                    <a:pt x="14505" y="27860"/>
                    <a:pt x="14356" y="27860"/>
                  </a:cubicBezTo>
                  <a:cubicBezTo>
                    <a:pt x="14337" y="27860"/>
                    <a:pt x="14318" y="27861"/>
                    <a:pt x="14300" y="27864"/>
                  </a:cubicBezTo>
                  <a:cubicBezTo>
                    <a:pt x="14133" y="26531"/>
                    <a:pt x="14216" y="25185"/>
                    <a:pt x="14562" y="23840"/>
                  </a:cubicBezTo>
                  <a:cubicBezTo>
                    <a:pt x="14633" y="23661"/>
                    <a:pt x="14681" y="23471"/>
                    <a:pt x="14752" y="23292"/>
                  </a:cubicBezTo>
                  <a:close/>
                  <a:moveTo>
                    <a:pt x="21551" y="26566"/>
                  </a:moveTo>
                  <a:cubicBezTo>
                    <a:pt x="21670" y="26876"/>
                    <a:pt x="21813" y="27185"/>
                    <a:pt x="21932" y="27507"/>
                  </a:cubicBezTo>
                  <a:cubicBezTo>
                    <a:pt x="20836" y="27638"/>
                    <a:pt x="19884" y="28126"/>
                    <a:pt x="19229" y="29138"/>
                  </a:cubicBezTo>
                  <a:cubicBezTo>
                    <a:pt x="19705" y="27638"/>
                    <a:pt x="20479" y="26792"/>
                    <a:pt x="21551" y="26566"/>
                  </a:cubicBezTo>
                  <a:close/>
                  <a:moveTo>
                    <a:pt x="25897" y="25507"/>
                  </a:moveTo>
                  <a:lnTo>
                    <a:pt x="25897" y="25507"/>
                  </a:lnTo>
                  <a:cubicBezTo>
                    <a:pt x="29123" y="25911"/>
                    <a:pt x="32112" y="27483"/>
                    <a:pt x="34171" y="29793"/>
                  </a:cubicBezTo>
                  <a:cubicBezTo>
                    <a:pt x="33826" y="29555"/>
                    <a:pt x="33469" y="29364"/>
                    <a:pt x="33100" y="29233"/>
                  </a:cubicBezTo>
                  <a:cubicBezTo>
                    <a:pt x="33040" y="29209"/>
                    <a:pt x="32993" y="29198"/>
                    <a:pt x="32933" y="29198"/>
                  </a:cubicBezTo>
                  <a:cubicBezTo>
                    <a:pt x="31695" y="28364"/>
                    <a:pt x="30326" y="27721"/>
                    <a:pt x="28945" y="27340"/>
                  </a:cubicBezTo>
                  <a:cubicBezTo>
                    <a:pt x="27992" y="26578"/>
                    <a:pt x="26968" y="25959"/>
                    <a:pt x="25897" y="25507"/>
                  </a:cubicBezTo>
                  <a:close/>
                  <a:moveTo>
                    <a:pt x="28825" y="29364"/>
                  </a:moveTo>
                  <a:cubicBezTo>
                    <a:pt x="29552" y="30019"/>
                    <a:pt x="30302" y="30864"/>
                    <a:pt x="30945" y="31817"/>
                  </a:cubicBezTo>
                  <a:cubicBezTo>
                    <a:pt x="30076" y="30936"/>
                    <a:pt x="29123" y="30150"/>
                    <a:pt x="28123" y="29495"/>
                  </a:cubicBezTo>
                  <a:cubicBezTo>
                    <a:pt x="28349" y="29436"/>
                    <a:pt x="28587" y="29388"/>
                    <a:pt x="28825" y="29364"/>
                  </a:cubicBezTo>
                  <a:close/>
                  <a:moveTo>
                    <a:pt x="28123" y="31019"/>
                  </a:moveTo>
                  <a:lnTo>
                    <a:pt x="28123" y="31019"/>
                  </a:lnTo>
                  <a:cubicBezTo>
                    <a:pt x="28540" y="31329"/>
                    <a:pt x="28933" y="31686"/>
                    <a:pt x="29302" y="32115"/>
                  </a:cubicBezTo>
                  <a:cubicBezTo>
                    <a:pt x="30635" y="33400"/>
                    <a:pt x="31659" y="34889"/>
                    <a:pt x="32350" y="36567"/>
                  </a:cubicBezTo>
                  <a:cubicBezTo>
                    <a:pt x="31076" y="34615"/>
                    <a:pt x="29659" y="32805"/>
                    <a:pt x="28123" y="31019"/>
                  </a:cubicBezTo>
                  <a:close/>
                  <a:moveTo>
                    <a:pt x="26611" y="30138"/>
                  </a:moveTo>
                  <a:cubicBezTo>
                    <a:pt x="26718" y="30186"/>
                    <a:pt x="26813" y="30221"/>
                    <a:pt x="26909"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80" y="30543"/>
                    <a:pt x="26301" y="30329"/>
                    <a:pt x="26611" y="30138"/>
                  </a:cubicBezTo>
                  <a:close/>
                  <a:moveTo>
                    <a:pt x="20682" y="30864"/>
                  </a:moveTo>
                  <a:lnTo>
                    <a:pt x="20682" y="30864"/>
                  </a:lnTo>
                  <a:cubicBezTo>
                    <a:pt x="20503" y="31567"/>
                    <a:pt x="20432" y="32365"/>
                    <a:pt x="20467" y="33293"/>
                  </a:cubicBezTo>
                  <a:cubicBezTo>
                    <a:pt x="20539" y="34686"/>
                    <a:pt x="21146" y="36294"/>
                    <a:pt x="22075" y="37818"/>
                  </a:cubicBezTo>
                  <a:cubicBezTo>
                    <a:pt x="21622" y="37449"/>
                    <a:pt x="21194" y="37056"/>
                    <a:pt x="20789" y="36663"/>
                  </a:cubicBezTo>
                  <a:cubicBezTo>
                    <a:pt x="19908" y="34984"/>
                    <a:pt x="19646" y="33174"/>
                    <a:pt x="20003" y="31222"/>
                  </a:cubicBezTo>
                  <a:cubicBezTo>
                    <a:pt x="20241" y="31091"/>
                    <a:pt x="20467" y="30983"/>
                    <a:pt x="20682" y="30864"/>
                  </a:cubicBezTo>
                  <a:close/>
                  <a:moveTo>
                    <a:pt x="31326" y="29710"/>
                  </a:moveTo>
                  <a:lnTo>
                    <a:pt x="31326" y="29710"/>
                  </a:lnTo>
                  <a:cubicBezTo>
                    <a:pt x="31731" y="29888"/>
                    <a:pt x="32112" y="30126"/>
                    <a:pt x="32504" y="30400"/>
                  </a:cubicBezTo>
                  <a:cubicBezTo>
                    <a:pt x="33338" y="31865"/>
                    <a:pt x="35422" y="36056"/>
                    <a:pt x="35267" y="38889"/>
                  </a:cubicBezTo>
                  <a:cubicBezTo>
                    <a:pt x="35029" y="38996"/>
                    <a:pt x="34743" y="39115"/>
                    <a:pt x="34433" y="39258"/>
                  </a:cubicBezTo>
                  <a:cubicBezTo>
                    <a:pt x="34469" y="38973"/>
                    <a:pt x="34493" y="38699"/>
                    <a:pt x="34493" y="38377"/>
                  </a:cubicBezTo>
                  <a:cubicBezTo>
                    <a:pt x="34481" y="38103"/>
                    <a:pt x="34433" y="37806"/>
                    <a:pt x="34374" y="37508"/>
                  </a:cubicBezTo>
                  <a:cubicBezTo>
                    <a:pt x="34350" y="34829"/>
                    <a:pt x="33159" y="32007"/>
                    <a:pt x="31326" y="29710"/>
                  </a:cubicBezTo>
                  <a:close/>
                  <a:moveTo>
                    <a:pt x="24158" y="33984"/>
                  </a:moveTo>
                  <a:lnTo>
                    <a:pt x="24158" y="33984"/>
                  </a:lnTo>
                  <a:cubicBezTo>
                    <a:pt x="25170" y="36103"/>
                    <a:pt x="26563" y="38008"/>
                    <a:pt x="28290" y="39532"/>
                  </a:cubicBezTo>
                  <a:cubicBezTo>
                    <a:pt x="28421" y="39782"/>
                    <a:pt x="28575" y="40044"/>
                    <a:pt x="28718" y="40306"/>
                  </a:cubicBezTo>
                  <a:cubicBezTo>
                    <a:pt x="27742" y="39413"/>
                    <a:pt x="26801" y="38484"/>
                    <a:pt x="25920" y="37484"/>
                  </a:cubicBezTo>
                  <a:cubicBezTo>
                    <a:pt x="23837" y="36258"/>
                    <a:pt x="23277" y="35079"/>
                    <a:pt x="24158" y="33984"/>
                  </a:cubicBezTo>
                  <a:close/>
                  <a:moveTo>
                    <a:pt x="23622" y="36937"/>
                  </a:moveTo>
                  <a:cubicBezTo>
                    <a:pt x="24813" y="38234"/>
                    <a:pt x="26135" y="39425"/>
                    <a:pt x="26909" y="40330"/>
                  </a:cubicBezTo>
                  <a:cubicBezTo>
                    <a:pt x="26468" y="40139"/>
                    <a:pt x="26075" y="39830"/>
                    <a:pt x="25682" y="39365"/>
                  </a:cubicBezTo>
                  <a:cubicBezTo>
                    <a:pt x="24611" y="38699"/>
                    <a:pt x="23956" y="37841"/>
                    <a:pt x="23622" y="36937"/>
                  </a:cubicBezTo>
                  <a:close/>
                  <a:moveTo>
                    <a:pt x="13883" y="30805"/>
                  </a:moveTo>
                  <a:cubicBezTo>
                    <a:pt x="14455" y="32472"/>
                    <a:pt x="15312" y="34127"/>
                    <a:pt x="16348" y="35698"/>
                  </a:cubicBezTo>
                  <a:cubicBezTo>
                    <a:pt x="17086" y="37615"/>
                    <a:pt x="18098" y="39425"/>
                    <a:pt x="19527" y="41020"/>
                  </a:cubicBezTo>
                  <a:cubicBezTo>
                    <a:pt x="18074" y="40235"/>
                    <a:pt x="16764" y="39246"/>
                    <a:pt x="15740" y="37853"/>
                  </a:cubicBezTo>
                  <a:cubicBezTo>
                    <a:pt x="14693" y="36472"/>
                    <a:pt x="13931" y="35043"/>
                    <a:pt x="13812" y="33258"/>
                  </a:cubicBezTo>
                  <a:cubicBezTo>
                    <a:pt x="13764" y="32722"/>
                    <a:pt x="13740" y="31567"/>
                    <a:pt x="13883" y="30805"/>
                  </a:cubicBezTo>
                  <a:close/>
                  <a:moveTo>
                    <a:pt x="23956" y="42140"/>
                  </a:moveTo>
                  <a:lnTo>
                    <a:pt x="23956" y="42140"/>
                  </a:lnTo>
                  <a:cubicBezTo>
                    <a:pt x="25051" y="42961"/>
                    <a:pt x="26206" y="43604"/>
                    <a:pt x="27337" y="43961"/>
                  </a:cubicBezTo>
                  <a:cubicBezTo>
                    <a:pt x="27170" y="44080"/>
                    <a:pt x="26992" y="44164"/>
                    <a:pt x="26813" y="44259"/>
                  </a:cubicBezTo>
                  <a:cubicBezTo>
                    <a:pt x="25789" y="43783"/>
                    <a:pt x="24813" y="42973"/>
                    <a:pt x="23956" y="42140"/>
                  </a:cubicBezTo>
                  <a:close/>
                  <a:moveTo>
                    <a:pt x="15848" y="39925"/>
                  </a:moveTo>
                  <a:lnTo>
                    <a:pt x="15848" y="39925"/>
                  </a:lnTo>
                  <a:cubicBezTo>
                    <a:pt x="18110" y="41997"/>
                    <a:pt x="21122" y="43545"/>
                    <a:pt x="23920" y="44330"/>
                  </a:cubicBezTo>
                  <a:cubicBezTo>
                    <a:pt x="23932" y="44342"/>
                    <a:pt x="23950" y="44342"/>
                    <a:pt x="23968" y="44342"/>
                  </a:cubicBezTo>
                  <a:cubicBezTo>
                    <a:pt x="23986" y="44342"/>
                    <a:pt x="24003" y="44342"/>
                    <a:pt x="24015" y="44354"/>
                  </a:cubicBezTo>
                  <a:lnTo>
                    <a:pt x="24420" y="44664"/>
                  </a:lnTo>
                  <a:cubicBezTo>
                    <a:pt x="24230" y="44652"/>
                    <a:pt x="24015" y="44628"/>
                    <a:pt x="23825" y="44592"/>
                  </a:cubicBezTo>
                  <a:cubicBezTo>
                    <a:pt x="20420" y="44390"/>
                    <a:pt x="17681" y="42533"/>
                    <a:pt x="15848" y="39925"/>
                  </a:cubicBezTo>
                  <a:close/>
                  <a:moveTo>
                    <a:pt x="31576" y="43533"/>
                  </a:moveTo>
                  <a:cubicBezTo>
                    <a:pt x="31981" y="43759"/>
                    <a:pt x="32433" y="43914"/>
                    <a:pt x="32909" y="43973"/>
                  </a:cubicBezTo>
                  <a:cubicBezTo>
                    <a:pt x="32065" y="44522"/>
                    <a:pt x="31033" y="44846"/>
                    <a:pt x="29780" y="44846"/>
                  </a:cubicBezTo>
                  <a:cubicBezTo>
                    <a:pt x="29621" y="44846"/>
                    <a:pt x="29457" y="44841"/>
                    <a:pt x="29290" y="44830"/>
                  </a:cubicBezTo>
                  <a:cubicBezTo>
                    <a:pt x="29718" y="44604"/>
                    <a:pt x="30135" y="44330"/>
                    <a:pt x="30552" y="44033"/>
                  </a:cubicBezTo>
                  <a:cubicBezTo>
                    <a:pt x="30909" y="43914"/>
                    <a:pt x="31254" y="43759"/>
                    <a:pt x="31576" y="43533"/>
                  </a:cubicBezTo>
                  <a:close/>
                  <a:moveTo>
                    <a:pt x="21039" y="45759"/>
                  </a:moveTo>
                  <a:lnTo>
                    <a:pt x="21039" y="45759"/>
                  </a:lnTo>
                  <a:cubicBezTo>
                    <a:pt x="21998" y="46017"/>
                    <a:pt x="22982" y="46150"/>
                    <a:pt x="23968" y="46150"/>
                  </a:cubicBezTo>
                  <a:cubicBezTo>
                    <a:pt x="24757" y="46150"/>
                    <a:pt x="25547" y="46065"/>
                    <a:pt x="26325" y="45890"/>
                  </a:cubicBezTo>
                  <a:cubicBezTo>
                    <a:pt x="27063" y="46307"/>
                    <a:pt x="27849" y="46676"/>
                    <a:pt x="28623" y="46890"/>
                  </a:cubicBezTo>
                  <a:cubicBezTo>
                    <a:pt x="27936" y="47022"/>
                    <a:pt x="27235" y="47087"/>
                    <a:pt x="26528" y="47087"/>
                  </a:cubicBezTo>
                  <a:cubicBezTo>
                    <a:pt x="24676" y="47087"/>
                    <a:pt x="22788" y="46638"/>
                    <a:pt x="21039"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84" y="29154"/>
                    <a:pt x="32601" y="22601"/>
                    <a:pt x="24283" y="22601"/>
                  </a:cubicBezTo>
                  <a:cubicBezTo>
                    <a:pt x="24245" y="22601"/>
                    <a:pt x="24208" y="22601"/>
                    <a:pt x="24170" y="22601"/>
                  </a:cubicBezTo>
                  <a:cubicBezTo>
                    <a:pt x="23611" y="15255"/>
                    <a:pt x="25920" y="9600"/>
                    <a:pt x="29790" y="3254"/>
                  </a:cubicBezTo>
                  <a:cubicBezTo>
                    <a:pt x="30040" y="2837"/>
                    <a:pt x="29968" y="2420"/>
                    <a:pt x="29742" y="2111"/>
                  </a:cubicBezTo>
                  <a:cubicBezTo>
                    <a:pt x="29778" y="2099"/>
                    <a:pt x="29814" y="2063"/>
                    <a:pt x="29837" y="2051"/>
                  </a:cubicBezTo>
                  <a:cubicBezTo>
                    <a:pt x="30727" y="1511"/>
                    <a:pt x="30317"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5" name="Google Shape;8695;p36"/>
          <p:cNvGrpSpPr/>
          <p:nvPr/>
        </p:nvGrpSpPr>
        <p:grpSpPr>
          <a:xfrm>
            <a:off x="3193506" y="4604486"/>
            <a:ext cx="2252199" cy="93989"/>
            <a:chOff x="3445893" y="4053330"/>
            <a:chExt cx="2252199" cy="93989"/>
          </a:xfrm>
        </p:grpSpPr>
        <p:sp>
          <p:nvSpPr>
            <p:cNvPr id="8696" name="Google Shape;8696;p36"/>
            <p:cNvSpPr/>
            <p:nvPr/>
          </p:nvSpPr>
          <p:spPr>
            <a:xfrm>
              <a:off x="3445893" y="408875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7" name="Google Shape;8697;p36"/>
            <p:cNvSpPr/>
            <p:nvPr/>
          </p:nvSpPr>
          <p:spPr>
            <a:xfrm>
              <a:off x="3445893" y="405333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 name="Google Shape;8932;p38">
            <a:extLst>
              <a:ext uri="{FF2B5EF4-FFF2-40B4-BE49-F238E27FC236}">
                <a16:creationId xmlns:a16="http://schemas.microsoft.com/office/drawing/2014/main" id="{CBC9FB64-AF3B-8906-3D52-6CCE96D17D3E}"/>
              </a:ext>
            </a:extLst>
          </p:cNvPr>
          <p:cNvSpPr txBox="1">
            <a:spLocks/>
          </p:cNvSpPr>
          <p:nvPr/>
        </p:nvSpPr>
        <p:spPr>
          <a:xfrm>
            <a:off x="422940" y="462876"/>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Merriweather"/>
              <a:buNone/>
              <a:defRPr sz="2000" b="1" i="0" u="none" strike="noStrike" cap="none">
                <a:solidFill>
                  <a:schemeClr val="lt2"/>
                </a:solidFill>
                <a:latin typeface="Merriweather"/>
                <a:ea typeface="Merriweather"/>
                <a:cs typeface="Merriweather"/>
                <a:sym typeface="Merriweather"/>
              </a:defRPr>
            </a:lvl1pPr>
            <a:lvl2pPr marR="0" lvl="1"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9pPr>
          </a:lstStyle>
          <a:p>
            <a:r>
              <a:rPr lang="en-ZA" dirty="0">
                <a:latin typeface="Livvic" pitchFamily="2" charset="77"/>
              </a:rPr>
              <a:t>Methodological Note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title"/>
          </p:nvPr>
        </p:nvSpPr>
        <p:spPr>
          <a:xfrm>
            <a:off x="595857" y="431189"/>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Defining problems differently therefore…</a:t>
            </a:r>
            <a:br>
              <a:rPr lang="en" sz="2400" dirty="0"/>
            </a:br>
            <a:r>
              <a:rPr lang="en" sz="2400" dirty="0"/>
              <a:t>  </a:t>
            </a:r>
            <a:br>
              <a:rPr lang="en" sz="2400" dirty="0"/>
            </a:br>
            <a:r>
              <a:rPr lang="en" sz="2400" dirty="0" err="1"/>
              <a:t>Colonisation</a:t>
            </a:r>
            <a:r>
              <a:rPr lang="en" sz="2400" dirty="0"/>
              <a:t>, Coloniality, Modernity</a:t>
            </a:r>
            <a:br>
              <a:rPr lang="en" sz="2400" dirty="0"/>
            </a:br>
            <a:endParaRPr sz="2400" dirty="0"/>
          </a:p>
        </p:txBody>
      </p:sp>
      <p:sp>
        <p:nvSpPr>
          <p:cNvPr id="323" name="Google Shape;323;p32"/>
          <p:cNvSpPr txBox="1">
            <a:spLocks noGrp="1"/>
          </p:cNvSpPr>
          <p:nvPr>
            <p:ph type="body" idx="1"/>
          </p:nvPr>
        </p:nvSpPr>
        <p:spPr>
          <a:xfrm>
            <a:off x="0" y="1763371"/>
            <a:ext cx="871744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Du </a:t>
            </a:r>
            <a:r>
              <a:rPr lang="en" dirty="0" err="1"/>
              <a:t>Bois</a:t>
            </a:r>
            <a:r>
              <a:rPr lang="en" dirty="0"/>
              <a:t> (1903); </a:t>
            </a:r>
            <a:r>
              <a:rPr lang="en" dirty="0" err="1"/>
              <a:t>Mignolo</a:t>
            </a:r>
            <a:r>
              <a:rPr lang="en" dirty="0"/>
              <a:t> (2011); Crenshaw (1989); Magubane (1979); </a:t>
            </a:r>
          </a:p>
          <a:p>
            <a:pPr marL="0" lvl="0" indent="0" algn="ctr" rtl="0">
              <a:spcBef>
                <a:spcPts val="0"/>
              </a:spcBef>
              <a:spcAft>
                <a:spcPts val="0"/>
              </a:spcAft>
              <a:buNone/>
            </a:pPr>
            <a:r>
              <a:rPr lang="en" dirty="0"/>
              <a:t>Mamdani (1996); Hooks (1995); </a:t>
            </a:r>
            <a:r>
              <a:rPr lang="en" dirty="0" err="1"/>
              <a:t>Gqola</a:t>
            </a:r>
            <a:r>
              <a:rPr lang="en" dirty="0"/>
              <a:t> (2015), Ndlovu-</a:t>
            </a:r>
            <a:r>
              <a:rPr lang="en" dirty="0" err="1"/>
              <a:t>Gatsheni</a:t>
            </a:r>
            <a:r>
              <a:rPr lang="en" dirty="0"/>
              <a:t> (2022)</a:t>
            </a:r>
            <a:endParaRPr dirty="0"/>
          </a:p>
        </p:txBody>
      </p:sp>
      <p:graphicFrame>
        <p:nvGraphicFramePr>
          <p:cNvPr id="324" name="Google Shape;324;p32"/>
          <p:cNvGraphicFramePr/>
          <p:nvPr>
            <p:extLst>
              <p:ext uri="{D42A27DB-BD31-4B8C-83A1-F6EECF244321}">
                <p14:modId xmlns:p14="http://schemas.microsoft.com/office/powerpoint/2010/main" val="3232040673"/>
              </p:ext>
            </p:extLst>
          </p:nvPr>
        </p:nvGraphicFramePr>
        <p:xfrm>
          <a:off x="975599" y="2571750"/>
          <a:ext cx="7455125" cy="3197855"/>
        </p:xfrm>
        <a:graphic>
          <a:graphicData uri="http://schemas.openxmlformats.org/drawingml/2006/table">
            <a:tbl>
              <a:tblPr>
                <a:noFill/>
                <a:tableStyleId>{AB0CCF60-0399-4074-9353-1BDFA4E10D95}</a:tableStyleId>
              </a:tblPr>
              <a:tblGrid>
                <a:gridCol w="2382625">
                  <a:extLst>
                    <a:ext uri="{9D8B030D-6E8A-4147-A177-3AD203B41FA5}">
                      <a16:colId xmlns:a16="http://schemas.microsoft.com/office/drawing/2014/main" val="20000"/>
                    </a:ext>
                  </a:extLst>
                </a:gridCol>
                <a:gridCol w="5072500">
                  <a:extLst>
                    <a:ext uri="{9D8B030D-6E8A-4147-A177-3AD203B41FA5}">
                      <a16:colId xmlns:a16="http://schemas.microsoft.com/office/drawing/2014/main" val="20001"/>
                    </a:ext>
                  </a:extLst>
                </a:gridCol>
              </a:tblGrid>
              <a:tr h="361525">
                <a:tc>
                  <a:txBody>
                    <a:bodyPr/>
                    <a:lstStyle/>
                    <a:p>
                      <a:pPr marL="0" lvl="0" indent="0" algn="l" rtl="0">
                        <a:spcBef>
                          <a:spcPts val="0"/>
                        </a:spcBef>
                        <a:spcAft>
                          <a:spcPts val="0"/>
                        </a:spcAft>
                        <a:buNone/>
                      </a:pPr>
                      <a:r>
                        <a:rPr lang="en" sz="1600" b="1" dirty="0">
                          <a:solidFill>
                            <a:schemeClr val="hlink"/>
                          </a:solidFill>
                          <a:uFill>
                            <a:noFill/>
                          </a:uFill>
                          <a:latin typeface="Merriweather"/>
                          <a:ea typeface="Merriweather"/>
                          <a:cs typeface="Merriweather"/>
                          <a:sym typeface="Merriweather"/>
                        </a:rPr>
                        <a:t>Human beings</a:t>
                      </a:r>
                    </a:p>
                    <a:p>
                      <a:pPr marL="0" lvl="0" indent="0" algn="l" rtl="0">
                        <a:spcBef>
                          <a:spcPts val="0"/>
                        </a:spcBef>
                        <a:spcAft>
                          <a:spcPts val="0"/>
                        </a:spcAft>
                        <a:buNone/>
                      </a:pPr>
                      <a:endParaRPr sz="1600" b="1" dirty="0">
                        <a:solidFill>
                          <a:schemeClr val="dk1"/>
                        </a:solidFill>
                        <a:latin typeface="Merriweather"/>
                        <a:ea typeface="Merriweather"/>
                        <a:cs typeface="Merriweather"/>
                        <a:sym typeface="Merriweather"/>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lvl="0" indent="0" algn="l" rtl="0">
                        <a:spcBef>
                          <a:spcPts val="0"/>
                        </a:spcBef>
                        <a:spcAft>
                          <a:spcPts val="1600"/>
                        </a:spcAft>
                        <a:buNone/>
                      </a:pPr>
                      <a:r>
                        <a:rPr lang="en" sz="1600" dirty="0">
                          <a:solidFill>
                            <a:schemeClr val="dk1"/>
                          </a:solidFill>
                          <a:latin typeface="Livvic"/>
                          <a:ea typeface="Livvic"/>
                          <a:cs typeface="Livvic"/>
                          <a:sym typeface="Livvic"/>
                        </a:rPr>
                        <a:t>white people, white men, European </a:t>
                      </a:r>
                      <a:r>
                        <a:rPr lang="en" sz="1600" dirty="0" err="1">
                          <a:solidFill>
                            <a:schemeClr val="dk1"/>
                          </a:solidFill>
                          <a:latin typeface="Livvic"/>
                          <a:ea typeface="Livvic"/>
                          <a:cs typeface="Livvic"/>
                          <a:sym typeface="Livvic"/>
                        </a:rPr>
                        <a:t>geopolity</a:t>
                      </a:r>
                      <a:r>
                        <a:rPr lang="en" sz="1600" dirty="0">
                          <a:solidFill>
                            <a:schemeClr val="dk1"/>
                          </a:solidFill>
                          <a:latin typeface="Livvic"/>
                          <a:ea typeface="Livvic"/>
                          <a:cs typeface="Livvic"/>
                          <a:sym typeface="Livvic"/>
                        </a:rPr>
                        <a:t>, </a:t>
                      </a:r>
                    </a:p>
                    <a:p>
                      <a:pPr marL="0" lvl="0" indent="0" algn="l" rtl="0">
                        <a:spcBef>
                          <a:spcPts val="0"/>
                        </a:spcBef>
                        <a:spcAft>
                          <a:spcPts val="1600"/>
                        </a:spcAft>
                        <a:buNone/>
                      </a:pPr>
                      <a:endParaRPr sz="1600" dirty="0">
                        <a:solidFill>
                          <a:schemeClr val="dk1"/>
                        </a:solidFill>
                        <a:latin typeface="Livvic"/>
                        <a:ea typeface="Livvic"/>
                        <a:cs typeface="Livvic"/>
                        <a:sym typeface="Livvic"/>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extLst>
                  <a:ext uri="{0D108BD9-81ED-4DB2-BD59-A6C34878D82A}">
                    <a16:rowId xmlns:a16="http://schemas.microsoft.com/office/drawing/2014/main" val="10000"/>
                  </a:ext>
                </a:extLst>
              </a:tr>
              <a:tr h="361525">
                <a:tc>
                  <a:txBody>
                    <a:bodyPr/>
                    <a:lstStyle/>
                    <a:p>
                      <a:pPr marL="0" lvl="0" indent="0" algn="l" rtl="0">
                        <a:spcBef>
                          <a:spcPts val="0"/>
                        </a:spcBef>
                        <a:spcAft>
                          <a:spcPts val="0"/>
                        </a:spcAft>
                        <a:buNone/>
                      </a:pPr>
                      <a:r>
                        <a:rPr lang="en" sz="1600" b="1" dirty="0">
                          <a:solidFill>
                            <a:schemeClr val="hlink"/>
                          </a:solidFill>
                          <a:uFill>
                            <a:noFill/>
                          </a:uFill>
                          <a:latin typeface="Merriweather"/>
                          <a:ea typeface="Merriweather"/>
                          <a:cs typeface="Merriweather"/>
                          <a:sym typeface="Merriweather"/>
                          <a:hlinkClick r:id="" action="ppaction://noaction"/>
                        </a:rPr>
                        <a:t>Sub-humans </a:t>
                      </a:r>
                      <a:endParaRPr lang="en" sz="1600" b="1" dirty="0">
                        <a:solidFill>
                          <a:schemeClr val="hlink"/>
                        </a:solidFill>
                        <a:uFill>
                          <a:noFill/>
                        </a:uFill>
                        <a:latin typeface="Merriweather"/>
                        <a:ea typeface="Merriweather"/>
                        <a:cs typeface="Merriweather"/>
                        <a:sym typeface="Merriweather"/>
                      </a:endParaRPr>
                    </a:p>
                    <a:p>
                      <a:pPr marL="0" lvl="0" indent="0" algn="l" rtl="0">
                        <a:spcBef>
                          <a:spcPts val="0"/>
                        </a:spcBef>
                        <a:spcAft>
                          <a:spcPts val="0"/>
                        </a:spcAft>
                        <a:buNone/>
                      </a:pPr>
                      <a:endParaRPr sz="1600" b="1" dirty="0">
                        <a:solidFill>
                          <a:schemeClr val="dk1"/>
                        </a:solidFill>
                        <a:latin typeface="Merriweather"/>
                        <a:ea typeface="Merriweather"/>
                        <a:cs typeface="Merriweather"/>
                        <a:sym typeface="Merriweather"/>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 sz="1600" dirty="0">
                          <a:solidFill>
                            <a:schemeClr val="dk1"/>
                          </a:solidFill>
                          <a:latin typeface="Livvic"/>
                          <a:ea typeface="Livvic"/>
                          <a:cs typeface="Livvic"/>
                          <a:sym typeface="Livvic"/>
                        </a:rPr>
                        <a:t>red, brown, yellow people, Indian-Pacific Islands origins, Middle-East, Asian </a:t>
                      </a:r>
                      <a:r>
                        <a:rPr lang="en" sz="1600" dirty="0" err="1">
                          <a:solidFill>
                            <a:schemeClr val="dk1"/>
                          </a:solidFill>
                          <a:latin typeface="Livvic"/>
                          <a:ea typeface="Livvic"/>
                          <a:cs typeface="Livvic"/>
                          <a:sym typeface="Livvic"/>
                        </a:rPr>
                        <a:t>geopolity</a:t>
                      </a:r>
                      <a:endParaRPr lang="en" sz="1600" dirty="0">
                        <a:solidFill>
                          <a:schemeClr val="dk1"/>
                        </a:solidFill>
                        <a:latin typeface="Livvic"/>
                        <a:ea typeface="Livvic"/>
                        <a:cs typeface="Livvic"/>
                        <a:sym typeface="Livvic"/>
                      </a:endParaRPr>
                    </a:p>
                    <a:p>
                      <a:pPr marL="0" marR="0" lvl="0" indent="0" algn="l" rtl="0">
                        <a:lnSpc>
                          <a:spcPct val="100000"/>
                        </a:lnSpc>
                        <a:spcBef>
                          <a:spcPts val="0"/>
                        </a:spcBef>
                        <a:spcAft>
                          <a:spcPts val="1600"/>
                        </a:spcAft>
                        <a:buNone/>
                      </a:pPr>
                      <a:endParaRPr sz="1600" dirty="0">
                        <a:solidFill>
                          <a:schemeClr val="dk1"/>
                        </a:solidFill>
                        <a:latin typeface="Livvic"/>
                        <a:ea typeface="Livvic"/>
                        <a:cs typeface="Livvic"/>
                        <a:sym typeface="Livvic"/>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spcBef>
                          <a:spcPts val="0"/>
                        </a:spcBef>
                        <a:spcAft>
                          <a:spcPts val="0"/>
                        </a:spcAft>
                        <a:buNone/>
                      </a:pPr>
                      <a:r>
                        <a:rPr lang="en" sz="1600" b="1" dirty="0">
                          <a:solidFill>
                            <a:schemeClr val="hlink"/>
                          </a:solidFill>
                          <a:uFill>
                            <a:noFill/>
                          </a:uFill>
                          <a:latin typeface="Merriweather"/>
                          <a:ea typeface="Merriweather"/>
                          <a:cs typeface="Merriweather"/>
                          <a:sym typeface="Merriweather"/>
                          <a:hlinkClick r:id="" action="ppaction://noaction"/>
                        </a:rPr>
                        <a:t>Non-humans </a:t>
                      </a:r>
                      <a:endParaRPr sz="1600" b="1" dirty="0">
                        <a:solidFill>
                          <a:schemeClr val="dk1"/>
                        </a:solidFill>
                        <a:latin typeface="Merriweather"/>
                        <a:ea typeface="Merriweather"/>
                        <a:cs typeface="Merriweather"/>
                        <a:sym typeface="Merriweather"/>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lvl="0" indent="0" algn="l" rtl="0">
                        <a:spcBef>
                          <a:spcPts val="0"/>
                        </a:spcBef>
                        <a:spcAft>
                          <a:spcPts val="1600"/>
                        </a:spcAft>
                        <a:buNone/>
                      </a:pPr>
                      <a:r>
                        <a:rPr lang="en" sz="1600" dirty="0">
                          <a:solidFill>
                            <a:schemeClr val="dk1"/>
                          </a:solidFill>
                          <a:latin typeface="Livvic"/>
                          <a:ea typeface="Livvic"/>
                          <a:cs typeface="Livvic"/>
                          <a:sym typeface="Livvic"/>
                        </a:rPr>
                        <a:t>Black people, Black women, animals, Africa-Caribbean </a:t>
                      </a:r>
                      <a:r>
                        <a:rPr lang="en" sz="1600" dirty="0" err="1">
                          <a:solidFill>
                            <a:schemeClr val="dk1"/>
                          </a:solidFill>
                          <a:latin typeface="Livvic"/>
                          <a:ea typeface="Livvic"/>
                          <a:cs typeface="Livvic"/>
                          <a:sym typeface="Livvic"/>
                        </a:rPr>
                        <a:t>geopolity</a:t>
                      </a:r>
                      <a:endParaRPr sz="1600" dirty="0">
                        <a:solidFill>
                          <a:schemeClr val="dk1"/>
                        </a:solidFill>
                        <a:latin typeface="Livvic"/>
                        <a:ea typeface="Livvic"/>
                        <a:cs typeface="Livvic"/>
                        <a:sym typeface="Livvic"/>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spcBef>
                          <a:spcPts val="0"/>
                        </a:spcBef>
                        <a:spcAft>
                          <a:spcPts val="0"/>
                        </a:spcAft>
                        <a:buNone/>
                      </a:pPr>
                      <a:endParaRPr sz="1000" b="1" dirty="0">
                        <a:solidFill>
                          <a:schemeClr val="dk1"/>
                        </a:solidFill>
                        <a:latin typeface="Merriweather"/>
                        <a:ea typeface="Merriweather"/>
                        <a:cs typeface="Merriweather"/>
                        <a:sym typeface="Merriweather"/>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lvl="0" indent="0" algn="l" rtl="0">
                        <a:spcBef>
                          <a:spcPts val="0"/>
                        </a:spcBef>
                        <a:spcAft>
                          <a:spcPts val="1600"/>
                        </a:spcAft>
                        <a:buNone/>
                      </a:pPr>
                      <a:endParaRPr sz="900" dirty="0">
                        <a:solidFill>
                          <a:schemeClr val="dk1"/>
                        </a:solidFill>
                        <a:latin typeface="Livvic"/>
                        <a:ea typeface="Livvic"/>
                        <a:cs typeface="Livvic"/>
                        <a:sym typeface="Livvic"/>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l" rtl="0">
                        <a:spcBef>
                          <a:spcPts val="0"/>
                        </a:spcBef>
                        <a:spcAft>
                          <a:spcPts val="0"/>
                        </a:spcAft>
                        <a:buNone/>
                      </a:pPr>
                      <a:endParaRPr sz="1000" b="1">
                        <a:solidFill>
                          <a:schemeClr val="dk1"/>
                        </a:solidFill>
                        <a:latin typeface="Merriweather"/>
                        <a:ea typeface="Merriweather"/>
                        <a:cs typeface="Merriweather"/>
                        <a:sym typeface="Merriweather"/>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900">
                        <a:solidFill>
                          <a:schemeClr val="dk1"/>
                        </a:solidFill>
                        <a:latin typeface="Livvic"/>
                        <a:ea typeface="Livvic"/>
                        <a:cs typeface="Livvic"/>
                        <a:sym typeface="Livvic"/>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l" rtl="0">
                        <a:spcBef>
                          <a:spcPts val="0"/>
                        </a:spcBef>
                        <a:spcAft>
                          <a:spcPts val="0"/>
                        </a:spcAft>
                        <a:buNone/>
                      </a:pPr>
                      <a:endParaRPr sz="1000" b="1">
                        <a:solidFill>
                          <a:schemeClr val="dk1"/>
                        </a:solidFill>
                        <a:latin typeface="Merriweather"/>
                        <a:ea typeface="Merriweather"/>
                        <a:cs typeface="Merriweather"/>
                        <a:sym typeface="Merriweather"/>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tc>
                  <a:txBody>
                    <a:bodyPr/>
                    <a:lstStyle/>
                    <a:p>
                      <a:pPr marL="0" lvl="0" indent="0" algn="l" rtl="0">
                        <a:spcBef>
                          <a:spcPts val="0"/>
                        </a:spcBef>
                        <a:spcAft>
                          <a:spcPts val="1600"/>
                        </a:spcAft>
                        <a:buNone/>
                      </a:pPr>
                      <a:endParaRPr sz="900" dirty="0">
                        <a:solidFill>
                          <a:schemeClr val="dk1"/>
                        </a:solidFill>
                        <a:latin typeface="Livvic"/>
                        <a:ea typeface="Livvic"/>
                        <a:cs typeface="Livvic"/>
                        <a:sym typeface="Livvic"/>
                      </a:endParaRPr>
                    </a:p>
                  </a:txBody>
                  <a:tcPr marL="91425" marR="91425" marT="0" marB="0" anchor="ctr">
                    <a:lnL w="9525" cap="flat" cmpd="sng">
                      <a:solidFill>
                        <a:srgbClr val="595959">
                          <a:alpha val="0"/>
                        </a:srgbClr>
                      </a:solidFill>
                      <a:prstDash val="solid"/>
                      <a:round/>
                      <a:headEnd type="none" w="sm" len="sm"/>
                      <a:tailEnd type="none" w="sm" len="sm"/>
                    </a:lnL>
                    <a:lnR w="9525" cap="flat" cmpd="sng">
                      <a:solidFill>
                        <a:srgbClr val="595959">
                          <a:alpha val="0"/>
                        </a:srgbClr>
                      </a:solidFill>
                      <a:prstDash val="solid"/>
                      <a:round/>
                      <a:headEnd type="none" w="sm" len="sm"/>
                      <a:tailEnd type="none" w="sm" len="sm"/>
                    </a:lnR>
                    <a:lnT w="9525" cap="flat" cmpd="sng">
                      <a:solidFill>
                        <a:srgbClr val="595959">
                          <a:alpha val="0"/>
                        </a:srgbClr>
                      </a:solidFill>
                      <a:prstDash val="solid"/>
                      <a:round/>
                      <a:headEnd type="none" w="sm" len="sm"/>
                      <a:tailEnd type="none" w="sm" len="sm"/>
                    </a:lnT>
                    <a:lnB w="9525" cap="flat" cmpd="sng">
                      <a:solidFill>
                        <a:srgbClr val="595959">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27" name="Google Shape;327;p32"/>
          <p:cNvSpPr/>
          <p:nvPr/>
        </p:nvSpPr>
        <p:spPr>
          <a:xfrm>
            <a:off x="713224" y="2495293"/>
            <a:ext cx="7600133" cy="2421046"/>
          </a:xfrm>
          <a:custGeom>
            <a:avLst/>
            <a:gdLst/>
            <a:ahLst/>
            <a:cxnLst/>
            <a:rect l="l" t="t" r="r" b="b"/>
            <a:pathLst>
              <a:path w="34280" h="12281" extrusionOk="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86"/>
        <p:cNvGrpSpPr/>
        <p:nvPr/>
      </p:nvGrpSpPr>
      <p:grpSpPr>
        <a:xfrm>
          <a:off x="0" y="0"/>
          <a:ext cx="0" cy="0"/>
          <a:chOff x="0" y="0"/>
          <a:chExt cx="0" cy="0"/>
        </a:xfrm>
      </p:grpSpPr>
      <p:sp>
        <p:nvSpPr>
          <p:cNvPr id="8688" name="Google Shape;8688;p36"/>
          <p:cNvSpPr txBox="1">
            <a:spLocks noGrp="1"/>
          </p:cNvSpPr>
          <p:nvPr>
            <p:ph type="subTitle" idx="1"/>
          </p:nvPr>
        </p:nvSpPr>
        <p:spPr>
          <a:xfrm>
            <a:off x="544072" y="1083120"/>
            <a:ext cx="8240420" cy="14334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 </a:t>
            </a:r>
          </a:p>
          <a:p>
            <a:pPr marL="285750" lvl="0" indent="-285750" algn="ctr" rtl="0">
              <a:spcBef>
                <a:spcPts val="0"/>
              </a:spcBef>
              <a:spcAft>
                <a:spcPts val="0"/>
              </a:spcAft>
              <a:buFont typeface="Arial" panose="020B0604020202020204" pitchFamily="34" charset="0"/>
              <a:buChar char="•"/>
            </a:pPr>
            <a:r>
              <a:rPr lang="en-US" sz="1800" b="1" dirty="0"/>
              <a:t>Grammatical issues</a:t>
            </a:r>
            <a:r>
              <a:rPr lang="en-US" sz="1800" dirty="0"/>
              <a:t>: </a:t>
            </a:r>
          </a:p>
          <a:p>
            <a:pPr marL="0" lvl="0" indent="0" algn="ctr" rtl="0">
              <a:spcBef>
                <a:spcPts val="0"/>
              </a:spcBef>
              <a:spcAft>
                <a:spcPts val="0"/>
              </a:spcAft>
            </a:pPr>
            <a:r>
              <a:rPr lang="en-US" sz="1800" dirty="0"/>
              <a:t>social justice, social inclusion, social transformation, </a:t>
            </a:r>
            <a:r>
              <a:rPr lang="en-US" sz="1800" dirty="0" err="1"/>
              <a:t>Africanisation</a:t>
            </a:r>
            <a:r>
              <a:rPr lang="en-US" sz="1800" dirty="0"/>
              <a:t>, </a:t>
            </a:r>
            <a:r>
              <a:rPr lang="en-US" sz="1800" dirty="0" err="1"/>
              <a:t>indigenisation</a:t>
            </a:r>
            <a:r>
              <a:rPr lang="en-US" sz="1800" dirty="0"/>
              <a:t>, </a:t>
            </a:r>
            <a:r>
              <a:rPr lang="en-US" sz="1800" dirty="0" err="1"/>
              <a:t>decolonisation</a:t>
            </a:r>
            <a:endParaRPr lang="en-US" sz="1800" dirty="0"/>
          </a:p>
          <a:p>
            <a:pPr marL="285750" lvl="0" indent="-285750" algn="ctr" rtl="0">
              <a:spcBef>
                <a:spcPts val="0"/>
              </a:spcBef>
              <a:spcAft>
                <a:spcPts val="0"/>
              </a:spcAft>
              <a:buFont typeface="Arial" panose="020B0604020202020204" pitchFamily="34" charset="0"/>
              <a:buChar char="•"/>
            </a:pPr>
            <a:endParaRPr lang="en-US" sz="1800" dirty="0"/>
          </a:p>
          <a:p>
            <a:pPr marL="285750" lvl="0" indent="-285750" algn="ctr" rtl="0">
              <a:spcBef>
                <a:spcPts val="0"/>
              </a:spcBef>
              <a:spcAft>
                <a:spcPts val="0"/>
              </a:spcAft>
              <a:buFont typeface="Arial" panose="020B0604020202020204" pitchFamily="34" charset="0"/>
              <a:buChar char="•"/>
            </a:pPr>
            <a:r>
              <a:rPr lang="en-US" sz="1800" b="1" dirty="0"/>
              <a:t>Consistent intergenerational struggles </a:t>
            </a:r>
            <a:r>
              <a:rPr lang="en-US" sz="1800" dirty="0"/>
              <a:t>against </a:t>
            </a:r>
          </a:p>
          <a:p>
            <a:pPr marL="0" lvl="0" indent="0" algn="ctr" rtl="0">
              <a:spcBef>
                <a:spcPts val="0"/>
              </a:spcBef>
              <a:spcAft>
                <a:spcPts val="0"/>
              </a:spcAft>
            </a:pPr>
            <a:r>
              <a:rPr lang="en-US" sz="1800" dirty="0"/>
              <a:t>a common/stubborn problem, </a:t>
            </a:r>
          </a:p>
          <a:p>
            <a:pPr marL="0" lvl="0" indent="0" algn="ctr" rtl="0">
              <a:spcBef>
                <a:spcPts val="0"/>
              </a:spcBef>
              <a:spcAft>
                <a:spcPts val="0"/>
              </a:spcAft>
            </a:pPr>
            <a:r>
              <a:rPr lang="en-US" sz="1800" dirty="0"/>
              <a:t>[Women’s movement, </a:t>
            </a:r>
            <a:r>
              <a:rPr lang="en-US" sz="1800" dirty="0" err="1"/>
              <a:t>labour</a:t>
            </a:r>
            <a:r>
              <a:rPr lang="en-US" sz="1800" dirty="0"/>
              <a:t> movement, student movement, </a:t>
            </a:r>
          </a:p>
          <a:p>
            <a:pPr marL="0" lvl="0" indent="0" algn="ctr" rtl="0">
              <a:spcBef>
                <a:spcPts val="0"/>
              </a:spcBef>
              <a:spcAft>
                <a:spcPts val="0"/>
              </a:spcAft>
            </a:pPr>
            <a:r>
              <a:rPr lang="en-US" sz="1800" dirty="0"/>
              <a:t>Free Palestine movement]</a:t>
            </a:r>
          </a:p>
          <a:p>
            <a:pPr marL="0" lvl="0" indent="0" algn="ctr" rtl="0">
              <a:spcBef>
                <a:spcPts val="0"/>
              </a:spcBef>
              <a:spcAft>
                <a:spcPts val="0"/>
              </a:spcAft>
            </a:pPr>
            <a:endParaRPr lang="en-US" sz="1800" dirty="0">
              <a:solidFill>
                <a:schemeClr val="accent2">
                  <a:lumMod val="50000"/>
                </a:schemeClr>
              </a:solidFill>
            </a:endParaRPr>
          </a:p>
          <a:p>
            <a:pPr marL="342900" lvl="0" algn="ctr" rtl="0">
              <a:spcBef>
                <a:spcPts val="0"/>
              </a:spcBef>
              <a:spcAft>
                <a:spcPts val="0"/>
              </a:spcAft>
              <a:buFont typeface="Arial" panose="020B0604020202020204" pitchFamily="34" charset="0"/>
              <a:buChar char="•"/>
            </a:pPr>
            <a:r>
              <a:rPr lang="en-US" sz="1800" b="1" dirty="0">
                <a:solidFill>
                  <a:schemeClr val="tx1">
                    <a:lumMod val="50000"/>
                  </a:schemeClr>
                </a:solidFill>
              </a:rPr>
              <a:t>The core issue: </a:t>
            </a:r>
          </a:p>
          <a:p>
            <a:pPr marL="0" lvl="0" indent="0" algn="ctr" rtl="0">
              <a:spcBef>
                <a:spcPts val="0"/>
              </a:spcBef>
              <a:spcAft>
                <a:spcPts val="0"/>
              </a:spcAft>
            </a:pPr>
            <a:r>
              <a:rPr lang="en-US" sz="1800" dirty="0">
                <a:solidFill>
                  <a:schemeClr val="tx1">
                    <a:lumMod val="50000"/>
                  </a:schemeClr>
                </a:solidFill>
              </a:rPr>
              <a:t>Landlessness, occupation, displacement, &amp; racial capitalism</a:t>
            </a:r>
            <a:endParaRPr lang="en-US" dirty="0"/>
          </a:p>
          <a:p>
            <a:pPr marL="0" lvl="0" indent="0" algn="ctr" rtl="0">
              <a:spcBef>
                <a:spcPts val="0"/>
              </a:spcBef>
              <a:spcAft>
                <a:spcPts val="0"/>
              </a:spcAft>
            </a:pPr>
            <a:endParaRPr dirty="0"/>
          </a:p>
        </p:txBody>
      </p:sp>
      <p:grpSp>
        <p:nvGrpSpPr>
          <p:cNvPr id="8689" name="Google Shape;8689;p36"/>
          <p:cNvGrpSpPr/>
          <p:nvPr/>
        </p:nvGrpSpPr>
        <p:grpSpPr>
          <a:xfrm>
            <a:off x="171756" y="178421"/>
            <a:ext cx="1393920" cy="920170"/>
            <a:chOff x="3463225" y="1863975"/>
            <a:chExt cx="1899850" cy="1254150"/>
          </a:xfrm>
        </p:grpSpPr>
        <p:sp>
          <p:nvSpPr>
            <p:cNvPr id="8690" name="Google Shape;8690;p36"/>
            <p:cNvSpPr/>
            <p:nvPr/>
          </p:nvSpPr>
          <p:spPr>
            <a:xfrm>
              <a:off x="3463225" y="1863975"/>
              <a:ext cx="1014900" cy="1254150"/>
            </a:xfrm>
            <a:custGeom>
              <a:avLst/>
              <a:gdLst/>
              <a:ahLst/>
              <a:cxnLst/>
              <a:rect l="l" t="t" r="r" b="b"/>
              <a:pathLst>
                <a:path w="40596" h="50166" extrusionOk="0">
                  <a:moveTo>
                    <a:pt x="25170" y="5683"/>
                  </a:moveTo>
                  <a:lnTo>
                    <a:pt x="25170" y="5683"/>
                  </a:lnTo>
                  <a:cubicBezTo>
                    <a:pt x="24515" y="6790"/>
                    <a:pt x="23979" y="7981"/>
                    <a:pt x="23515" y="9183"/>
                  </a:cubicBezTo>
                  <a:cubicBezTo>
                    <a:pt x="23551" y="8826"/>
                    <a:pt x="23587" y="8469"/>
                    <a:pt x="23622" y="8112"/>
                  </a:cubicBezTo>
                  <a:cubicBezTo>
                    <a:pt x="23646" y="7838"/>
                    <a:pt x="23527" y="7647"/>
                    <a:pt x="23348" y="7516"/>
                  </a:cubicBezTo>
                  <a:cubicBezTo>
                    <a:pt x="23944" y="6873"/>
                    <a:pt x="24563" y="6266"/>
                    <a:pt x="25170" y="5683"/>
                  </a:cubicBezTo>
                  <a:close/>
                  <a:moveTo>
                    <a:pt x="19503" y="12386"/>
                  </a:moveTo>
                  <a:lnTo>
                    <a:pt x="19503" y="12386"/>
                  </a:lnTo>
                  <a:cubicBezTo>
                    <a:pt x="18503" y="14529"/>
                    <a:pt x="17669" y="16756"/>
                    <a:pt x="17038" y="19018"/>
                  </a:cubicBezTo>
                  <a:cubicBezTo>
                    <a:pt x="16979" y="18887"/>
                    <a:pt x="16859" y="18792"/>
                    <a:pt x="16729" y="18780"/>
                  </a:cubicBezTo>
                  <a:cubicBezTo>
                    <a:pt x="16740" y="18661"/>
                    <a:pt x="16740" y="18530"/>
                    <a:pt x="16764" y="18411"/>
                  </a:cubicBezTo>
                  <a:cubicBezTo>
                    <a:pt x="16788" y="18101"/>
                    <a:pt x="16621" y="17863"/>
                    <a:pt x="16407" y="17708"/>
                  </a:cubicBezTo>
                  <a:cubicBezTo>
                    <a:pt x="17312" y="15863"/>
                    <a:pt x="18348" y="14077"/>
                    <a:pt x="19503" y="12386"/>
                  </a:cubicBezTo>
                  <a:close/>
                  <a:moveTo>
                    <a:pt x="21527" y="16113"/>
                  </a:moveTo>
                  <a:lnTo>
                    <a:pt x="21527" y="16113"/>
                  </a:lnTo>
                  <a:cubicBezTo>
                    <a:pt x="21467" y="19030"/>
                    <a:pt x="21598" y="21970"/>
                    <a:pt x="22098" y="24780"/>
                  </a:cubicBezTo>
                  <a:cubicBezTo>
                    <a:pt x="22039" y="24780"/>
                    <a:pt x="21967" y="24792"/>
                    <a:pt x="21908" y="24792"/>
                  </a:cubicBezTo>
                  <a:cubicBezTo>
                    <a:pt x="21312" y="23316"/>
                    <a:pt x="20824" y="21792"/>
                    <a:pt x="20419" y="20208"/>
                  </a:cubicBezTo>
                  <a:cubicBezTo>
                    <a:pt x="20765" y="18851"/>
                    <a:pt x="21134" y="17482"/>
                    <a:pt x="21527" y="16113"/>
                  </a:cubicBezTo>
                  <a:close/>
                  <a:moveTo>
                    <a:pt x="20038" y="21875"/>
                  </a:moveTo>
                  <a:cubicBezTo>
                    <a:pt x="20288" y="22923"/>
                    <a:pt x="20598" y="23935"/>
                    <a:pt x="20943" y="24923"/>
                  </a:cubicBezTo>
                  <a:cubicBezTo>
                    <a:pt x="20408" y="25030"/>
                    <a:pt x="19884" y="25197"/>
                    <a:pt x="19360" y="25423"/>
                  </a:cubicBezTo>
                  <a:cubicBezTo>
                    <a:pt x="19526" y="24245"/>
                    <a:pt x="19765" y="23054"/>
                    <a:pt x="20038" y="21875"/>
                  </a:cubicBezTo>
                  <a:close/>
                  <a:moveTo>
                    <a:pt x="21205" y="11398"/>
                  </a:moveTo>
                  <a:lnTo>
                    <a:pt x="21205" y="11398"/>
                  </a:lnTo>
                  <a:cubicBezTo>
                    <a:pt x="19860" y="16553"/>
                    <a:pt x="18288" y="21506"/>
                    <a:pt x="17776" y="26340"/>
                  </a:cubicBezTo>
                  <a:cubicBezTo>
                    <a:pt x="17657" y="26435"/>
                    <a:pt x="17550" y="26531"/>
                    <a:pt x="17443" y="26626"/>
                  </a:cubicBezTo>
                  <a:cubicBezTo>
                    <a:pt x="17491" y="21482"/>
                    <a:pt x="19050" y="16208"/>
                    <a:pt x="21205" y="11398"/>
                  </a:cubicBezTo>
                  <a:close/>
                  <a:moveTo>
                    <a:pt x="14764" y="23292"/>
                  </a:moveTo>
                  <a:lnTo>
                    <a:pt x="14764" y="23292"/>
                  </a:lnTo>
                  <a:cubicBezTo>
                    <a:pt x="14704" y="24983"/>
                    <a:pt x="14740" y="26697"/>
                    <a:pt x="14859" y="28364"/>
                  </a:cubicBezTo>
                  <a:cubicBezTo>
                    <a:pt x="14824" y="28281"/>
                    <a:pt x="14776" y="28197"/>
                    <a:pt x="14740" y="28102"/>
                  </a:cubicBezTo>
                  <a:cubicBezTo>
                    <a:pt x="14666" y="27944"/>
                    <a:pt x="14517" y="27860"/>
                    <a:pt x="14376" y="27860"/>
                  </a:cubicBezTo>
                  <a:cubicBezTo>
                    <a:pt x="14358" y="27860"/>
                    <a:pt x="14341" y="27861"/>
                    <a:pt x="14323" y="27864"/>
                  </a:cubicBezTo>
                  <a:cubicBezTo>
                    <a:pt x="14157" y="26531"/>
                    <a:pt x="14216" y="25185"/>
                    <a:pt x="14585" y="23840"/>
                  </a:cubicBezTo>
                  <a:cubicBezTo>
                    <a:pt x="14645" y="23661"/>
                    <a:pt x="14704" y="23471"/>
                    <a:pt x="14764" y="23292"/>
                  </a:cubicBezTo>
                  <a:close/>
                  <a:moveTo>
                    <a:pt x="21551" y="26566"/>
                  </a:moveTo>
                  <a:cubicBezTo>
                    <a:pt x="21670" y="26876"/>
                    <a:pt x="21824" y="27185"/>
                    <a:pt x="21943" y="27507"/>
                  </a:cubicBezTo>
                  <a:cubicBezTo>
                    <a:pt x="20836" y="27638"/>
                    <a:pt x="19884" y="28126"/>
                    <a:pt x="19229" y="29138"/>
                  </a:cubicBezTo>
                  <a:cubicBezTo>
                    <a:pt x="19705" y="27638"/>
                    <a:pt x="20479" y="26792"/>
                    <a:pt x="21551" y="26566"/>
                  </a:cubicBezTo>
                  <a:close/>
                  <a:moveTo>
                    <a:pt x="25896" y="25507"/>
                  </a:moveTo>
                  <a:lnTo>
                    <a:pt x="25896" y="25507"/>
                  </a:lnTo>
                  <a:cubicBezTo>
                    <a:pt x="29123" y="25911"/>
                    <a:pt x="32135" y="27483"/>
                    <a:pt x="34171" y="29793"/>
                  </a:cubicBezTo>
                  <a:cubicBezTo>
                    <a:pt x="33826" y="29555"/>
                    <a:pt x="33469" y="29364"/>
                    <a:pt x="33100" y="29233"/>
                  </a:cubicBezTo>
                  <a:cubicBezTo>
                    <a:pt x="33040" y="29209"/>
                    <a:pt x="32992" y="29198"/>
                    <a:pt x="32933" y="29198"/>
                  </a:cubicBezTo>
                  <a:cubicBezTo>
                    <a:pt x="31707" y="28364"/>
                    <a:pt x="30337" y="27721"/>
                    <a:pt x="28944" y="27340"/>
                  </a:cubicBezTo>
                  <a:cubicBezTo>
                    <a:pt x="27992" y="26578"/>
                    <a:pt x="26968" y="25959"/>
                    <a:pt x="25896" y="25507"/>
                  </a:cubicBezTo>
                  <a:close/>
                  <a:moveTo>
                    <a:pt x="28825" y="29364"/>
                  </a:moveTo>
                  <a:cubicBezTo>
                    <a:pt x="29563" y="30019"/>
                    <a:pt x="30302" y="30864"/>
                    <a:pt x="30945" y="31817"/>
                  </a:cubicBezTo>
                  <a:cubicBezTo>
                    <a:pt x="30075" y="30936"/>
                    <a:pt x="29123" y="30150"/>
                    <a:pt x="28135" y="29495"/>
                  </a:cubicBezTo>
                  <a:cubicBezTo>
                    <a:pt x="28349" y="29436"/>
                    <a:pt x="28587" y="29388"/>
                    <a:pt x="28825" y="29364"/>
                  </a:cubicBezTo>
                  <a:close/>
                  <a:moveTo>
                    <a:pt x="28147" y="31019"/>
                  </a:moveTo>
                  <a:lnTo>
                    <a:pt x="28147" y="31019"/>
                  </a:lnTo>
                  <a:cubicBezTo>
                    <a:pt x="28540" y="31329"/>
                    <a:pt x="28932" y="31686"/>
                    <a:pt x="29325" y="32115"/>
                  </a:cubicBezTo>
                  <a:cubicBezTo>
                    <a:pt x="30659" y="33400"/>
                    <a:pt x="31671" y="34889"/>
                    <a:pt x="32373" y="36567"/>
                  </a:cubicBezTo>
                  <a:cubicBezTo>
                    <a:pt x="31087" y="34615"/>
                    <a:pt x="29683" y="32805"/>
                    <a:pt x="28147" y="31019"/>
                  </a:cubicBezTo>
                  <a:close/>
                  <a:moveTo>
                    <a:pt x="26611" y="30138"/>
                  </a:moveTo>
                  <a:cubicBezTo>
                    <a:pt x="26718" y="30186"/>
                    <a:pt x="26825" y="30221"/>
                    <a:pt x="26908"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92" y="30543"/>
                    <a:pt x="26301" y="30329"/>
                    <a:pt x="26611" y="30138"/>
                  </a:cubicBezTo>
                  <a:close/>
                  <a:moveTo>
                    <a:pt x="20693" y="30864"/>
                  </a:moveTo>
                  <a:cubicBezTo>
                    <a:pt x="20515" y="31567"/>
                    <a:pt x="20431" y="32365"/>
                    <a:pt x="20467" y="33293"/>
                  </a:cubicBezTo>
                  <a:cubicBezTo>
                    <a:pt x="20539" y="34686"/>
                    <a:pt x="21146" y="36294"/>
                    <a:pt x="22074" y="37818"/>
                  </a:cubicBezTo>
                  <a:cubicBezTo>
                    <a:pt x="21622" y="37449"/>
                    <a:pt x="21193" y="37056"/>
                    <a:pt x="20789" y="36663"/>
                  </a:cubicBezTo>
                  <a:cubicBezTo>
                    <a:pt x="19919" y="34984"/>
                    <a:pt x="19646" y="33174"/>
                    <a:pt x="20003" y="31222"/>
                  </a:cubicBezTo>
                  <a:cubicBezTo>
                    <a:pt x="20241" y="31091"/>
                    <a:pt x="20467" y="30983"/>
                    <a:pt x="20693" y="30864"/>
                  </a:cubicBezTo>
                  <a:close/>
                  <a:moveTo>
                    <a:pt x="31326" y="29710"/>
                  </a:moveTo>
                  <a:cubicBezTo>
                    <a:pt x="31730" y="29888"/>
                    <a:pt x="32111" y="30126"/>
                    <a:pt x="32504" y="30400"/>
                  </a:cubicBezTo>
                  <a:cubicBezTo>
                    <a:pt x="33338" y="31865"/>
                    <a:pt x="35421" y="36056"/>
                    <a:pt x="35278" y="38889"/>
                  </a:cubicBezTo>
                  <a:cubicBezTo>
                    <a:pt x="35040" y="38996"/>
                    <a:pt x="34755" y="39115"/>
                    <a:pt x="34445" y="39258"/>
                  </a:cubicBezTo>
                  <a:cubicBezTo>
                    <a:pt x="34469" y="38973"/>
                    <a:pt x="34505" y="38699"/>
                    <a:pt x="34505" y="38377"/>
                  </a:cubicBezTo>
                  <a:cubicBezTo>
                    <a:pt x="34481" y="38103"/>
                    <a:pt x="34445" y="37806"/>
                    <a:pt x="34385" y="37508"/>
                  </a:cubicBezTo>
                  <a:cubicBezTo>
                    <a:pt x="34350" y="34829"/>
                    <a:pt x="33159" y="32007"/>
                    <a:pt x="31326" y="29710"/>
                  </a:cubicBezTo>
                  <a:close/>
                  <a:moveTo>
                    <a:pt x="24170" y="33984"/>
                  </a:moveTo>
                  <a:cubicBezTo>
                    <a:pt x="25182" y="36103"/>
                    <a:pt x="26575" y="38008"/>
                    <a:pt x="28301" y="39532"/>
                  </a:cubicBezTo>
                  <a:cubicBezTo>
                    <a:pt x="28444" y="39782"/>
                    <a:pt x="28587" y="40044"/>
                    <a:pt x="28742" y="40306"/>
                  </a:cubicBezTo>
                  <a:cubicBezTo>
                    <a:pt x="27754" y="39413"/>
                    <a:pt x="26825" y="38484"/>
                    <a:pt x="25944" y="37484"/>
                  </a:cubicBezTo>
                  <a:cubicBezTo>
                    <a:pt x="23860" y="36258"/>
                    <a:pt x="23289" y="35079"/>
                    <a:pt x="24170" y="33984"/>
                  </a:cubicBezTo>
                  <a:close/>
                  <a:moveTo>
                    <a:pt x="23634" y="36937"/>
                  </a:moveTo>
                  <a:lnTo>
                    <a:pt x="23634" y="36937"/>
                  </a:lnTo>
                  <a:cubicBezTo>
                    <a:pt x="24825" y="38234"/>
                    <a:pt x="26146" y="39425"/>
                    <a:pt x="26920" y="40330"/>
                  </a:cubicBezTo>
                  <a:cubicBezTo>
                    <a:pt x="26492" y="40139"/>
                    <a:pt x="26087" y="39830"/>
                    <a:pt x="25706" y="39365"/>
                  </a:cubicBezTo>
                  <a:cubicBezTo>
                    <a:pt x="24622" y="38699"/>
                    <a:pt x="23968" y="37841"/>
                    <a:pt x="23634" y="36937"/>
                  </a:cubicBezTo>
                  <a:close/>
                  <a:moveTo>
                    <a:pt x="13883" y="30805"/>
                  </a:moveTo>
                  <a:cubicBezTo>
                    <a:pt x="14454" y="32472"/>
                    <a:pt x="15312" y="34127"/>
                    <a:pt x="16359" y="35698"/>
                  </a:cubicBezTo>
                  <a:cubicBezTo>
                    <a:pt x="17086" y="37615"/>
                    <a:pt x="18098" y="39425"/>
                    <a:pt x="19526" y="41020"/>
                  </a:cubicBezTo>
                  <a:cubicBezTo>
                    <a:pt x="18086" y="40235"/>
                    <a:pt x="16788" y="39246"/>
                    <a:pt x="15752" y="37853"/>
                  </a:cubicBezTo>
                  <a:cubicBezTo>
                    <a:pt x="14693" y="36472"/>
                    <a:pt x="13942" y="35043"/>
                    <a:pt x="13811" y="33258"/>
                  </a:cubicBezTo>
                  <a:cubicBezTo>
                    <a:pt x="13764" y="32722"/>
                    <a:pt x="13740" y="31567"/>
                    <a:pt x="13883" y="30805"/>
                  </a:cubicBezTo>
                  <a:close/>
                  <a:moveTo>
                    <a:pt x="23968" y="42140"/>
                  </a:moveTo>
                  <a:lnTo>
                    <a:pt x="23968" y="42140"/>
                  </a:lnTo>
                  <a:cubicBezTo>
                    <a:pt x="25051" y="42961"/>
                    <a:pt x="26206" y="43604"/>
                    <a:pt x="27337" y="43961"/>
                  </a:cubicBezTo>
                  <a:cubicBezTo>
                    <a:pt x="27182" y="44080"/>
                    <a:pt x="27004" y="44164"/>
                    <a:pt x="26825" y="44259"/>
                  </a:cubicBezTo>
                  <a:cubicBezTo>
                    <a:pt x="25789" y="43783"/>
                    <a:pt x="24813" y="42973"/>
                    <a:pt x="23968" y="42140"/>
                  </a:cubicBezTo>
                  <a:close/>
                  <a:moveTo>
                    <a:pt x="15847" y="39925"/>
                  </a:moveTo>
                  <a:cubicBezTo>
                    <a:pt x="18110" y="41997"/>
                    <a:pt x="21122" y="43545"/>
                    <a:pt x="23920" y="44330"/>
                  </a:cubicBezTo>
                  <a:cubicBezTo>
                    <a:pt x="23932" y="44342"/>
                    <a:pt x="23950" y="44342"/>
                    <a:pt x="23969" y="44342"/>
                  </a:cubicBezTo>
                  <a:cubicBezTo>
                    <a:pt x="23988" y="44342"/>
                    <a:pt x="24009" y="44342"/>
                    <a:pt x="24027" y="44354"/>
                  </a:cubicBezTo>
                  <a:lnTo>
                    <a:pt x="24420" y="44664"/>
                  </a:lnTo>
                  <a:cubicBezTo>
                    <a:pt x="24229" y="44652"/>
                    <a:pt x="24027" y="44628"/>
                    <a:pt x="23825" y="44592"/>
                  </a:cubicBezTo>
                  <a:cubicBezTo>
                    <a:pt x="20419" y="44390"/>
                    <a:pt x="17693" y="42533"/>
                    <a:pt x="15847" y="39925"/>
                  </a:cubicBezTo>
                  <a:close/>
                  <a:moveTo>
                    <a:pt x="31588" y="43533"/>
                  </a:moveTo>
                  <a:cubicBezTo>
                    <a:pt x="31980" y="43759"/>
                    <a:pt x="32433" y="43914"/>
                    <a:pt x="32909" y="43973"/>
                  </a:cubicBezTo>
                  <a:cubicBezTo>
                    <a:pt x="32064" y="44522"/>
                    <a:pt x="31033" y="44846"/>
                    <a:pt x="29780" y="44846"/>
                  </a:cubicBezTo>
                  <a:cubicBezTo>
                    <a:pt x="29620" y="44846"/>
                    <a:pt x="29457" y="44841"/>
                    <a:pt x="29290" y="44830"/>
                  </a:cubicBezTo>
                  <a:cubicBezTo>
                    <a:pt x="29718" y="44604"/>
                    <a:pt x="30135" y="44330"/>
                    <a:pt x="30552" y="44033"/>
                  </a:cubicBezTo>
                  <a:cubicBezTo>
                    <a:pt x="30909" y="43914"/>
                    <a:pt x="31254" y="43759"/>
                    <a:pt x="31588" y="43533"/>
                  </a:cubicBezTo>
                  <a:close/>
                  <a:moveTo>
                    <a:pt x="21050" y="45759"/>
                  </a:moveTo>
                  <a:lnTo>
                    <a:pt x="21050" y="45759"/>
                  </a:lnTo>
                  <a:cubicBezTo>
                    <a:pt x="22009" y="46017"/>
                    <a:pt x="22990" y="46150"/>
                    <a:pt x="23973" y="46150"/>
                  </a:cubicBezTo>
                  <a:cubicBezTo>
                    <a:pt x="24759" y="46150"/>
                    <a:pt x="25547" y="46065"/>
                    <a:pt x="26325" y="45890"/>
                  </a:cubicBezTo>
                  <a:cubicBezTo>
                    <a:pt x="27075" y="46307"/>
                    <a:pt x="27849" y="46676"/>
                    <a:pt x="28623" y="46890"/>
                  </a:cubicBezTo>
                  <a:cubicBezTo>
                    <a:pt x="27936" y="47022"/>
                    <a:pt x="27234" y="47087"/>
                    <a:pt x="26528" y="47087"/>
                  </a:cubicBezTo>
                  <a:cubicBezTo>
                    <a:pt x="24676" y="47087"/>
                    <a:pt x="22792" y="46638"/>
                    <a:pt x="21050"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96" y="29154"/>
                    <a:pt x="32624" y="22601"/>
                    <a:pt x="24283" y="22601"/>
                  </a:cubicBezTo>
                  <a:cubicBezTo>
                    <a:pt x="24245" y="22601"/>
                    <a:pt x="24208" y="22601"/>
                    <a:pt x="24170" y="22601"/>
                  </a:cubicBezTo>
                  <a:cubicBezTo>
                    <a:pt x="23622" y="15255"/>
                    <a:pt x="25932" y="9600"/>
                    <a:pt x="29802" y="3254"/>
                  </a:cubicBezTo>
                  <a:cubicBezTo>
                    <a:pt x="30052" y="2837"/>
                    <a:pt x="29980" y="2420"/>
                    <a:pt x="29754" y="2111"/>
                  </a:cubicBezTo>
                  <a:cubicBezTo>
                    <a:pt x="29778" y="2099"/>
                    <a:pt x="29813" y="2063"/>
                    <a:pt x="29837" y="2051"/>
                  </a:cubicBezTo>
                  <a:cubicBezTo>
                    <a:pt x="30727" y="1511"/>
                    <a:pt x="30316"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36"/>
            <p:cNvSpPr/>
            <p:nvPr/>
          </p:nvSpPr>
          <p:spPr>
            <a:xfrm>
              <a:off x="4348450" y="1863975"/>
              <a:ext cx="1014625" cy="1254150"/>
            </a:xfrm>
            <a:custGeom>
              <a:avLst/>
              <a:gdLst/>
              <a:ahLst/>
              <a:cxnLst/>
              <a:rect l="l" t="t" r="r" b="b"/>
              <a:pathLst>
                <a:path w="40585" h="50166" extrusionOk="0">
                  <a:moveTo>
                    <a:pt x="25170" y="5683"/>
                  </a:moveTo>
                  <a:lnTo>
                    <a:pt x="25170" y="5683"/>
                  </a:lnTo>
                  <a:cubicBezTo>
                    <a:pt x="24503" y="6790"/>
                    <a:pt x="23980" y="7981"/>
                    <a:pt x="23515" y="9183"/>
                  </a:cubicBezTo>
                  <a:cubicBezTo>
                    <a:pt x="23539" y="8826"/>
                    <a:pt x="23587" y="8469"/>
                    <a:pt x="23622" y="8112"/>
                  </a:cubicBezTo>
                  <a:cubicBezTo>
                    <a:pt x="23646" y="7838"/>
                    <a:pt x="23527" y="7647"/>
                    <a:pt x="23349" y="7516"/>
                  </a:cubicBezTo>
                  <a:cubicBezTo>
                    <a:pt x="23944" y="6873"/>
                    <a:pt x="24551" y="6266"/>
                    <a:pt x="25170" y="5683"/>
                  </a:cubicBezTo>
                  <a:close/>
                  <a:moveTo>
                    <a:pt x="19491" y="12386"/>
                  </a:moveTo>
                  <a:lnTo>
                    <a:pt x="19491" y="12386"/>
                  </a:lnTo>
                  <a:cubicBezTo>
                    <a:pt x="18503" y="14529"/>
                    <a:pt x="17669" y="16756"/>
                    <a:pt x="17038" y="19018"/>
                  </a:cubicBezTo>
                  <a:cubicBezTo>
                    <a:pt x="16979" y="18887"/>
                    <a:pt x="16860" y="18792"/>
                    <a:pt x="16729" y="18780"/>
                  </a:cubicBezTo>
                  <a:cubicBezTo>
                    <a:pt x="16741" y="18661"/>
                    <a:pt x="16741" y="18530"/>
                    <a:pt x="16753" y="18411"/>
                  </a:cubicBezTo>
                  <a:cubicBezTo>
                    <a:pt x="16788" y="18101"/>
                    <a:pt x="16622" y="17863"/>
                    <a:pt x="16395" y="17708"/>
                  </a:cubicBezTo>
                  <a:cubicBezTo>
                    <a:pt x="17312" y="15863"/>
                    <a:pt x="18348" y="14077"/>
                    <a:pt x="19491" y="12386"/>
                  </a:cubicBezTo>
                  <a:close/>
                  <a:moveTo>
                    <a:pt x="21503" y="16113"/>
                  </a:moveTo>
                  <a:cubicBezTo>
                    <a:pt x="21455" y="19030"/>
                    <a:pt x="21598" y="21970"/>
                    <a:pt x="22087" y="24780"/>
                  </a:cubicBezTo>
                  <a:cubicBezTo>
                    <a:pt x="22027" y="24780"/>
                    <a:pt x="21944" y="24792"/>
                    <a:pt x="21896" y="24792"/>
                  </a:cubicBezTo>
                  <a:cubicBezTo>
                    <a:pt x="21301" y="23316"/>
                    <a:pt x="20801" y="21792"/>
                    <a:pt x="20408" y="20208"/>
                  </a:cubicBezTo>
                  <a:cubicBezTo>
                    <a:pt x="20741" y="18851"/>
                    <a:pt x="21110" y="17482"/>
                    <a:pt x="21503" y="16113"/>
                  </a:cubicBezTo>
                  <a:close/>
                  <a:moveTo>
                    <a:pt x="20027" y="21875"/>
                  </a:moveTo>
                  <a:cubicBezTo>
                    <a:pt x="20289" y="22923"/>
                    <a:pt x="20598" y="23935"/>
                    <a:pt x="20932" y="24923"/>
                  </a:cubicBezTo>
                  <a:cubicBezTo>
                    <a:pt x="20408" y="25030"/>
                    <a:pt x="19884" y="25197"/>
                    <a:pt x="19360" y="25423"/>
                  </a:cubicBezTo>
                  <a:cubicBezTo>
                    <a:pt x="19527" y="24245"/>
                    <a:pt x="19765" y="23054"/>
                    <a:pt x="20027" y="21875"/>
                  </a:cubicBezTo>
                  <a:close/>
                  <a:moveTo>
                    <a:pt x="21205" y="11398"/>
                  </a:moveTo>
                  <a:lnTo>
                    <a:pt x="21205" y="11398"/>
                  </a:lnTo>
                  <a:cubicBezTo>
                    <a:pt x="19848" y="16553"/>
                    <a:pt x="18288" y="21506"/>
                    <a:pt x="17765" y="26340"/>
                  </a:cubicBezTo>
                  <a:cubicBezTo>
                    <a:pt x="17645" y="26435"/>
                    <a:pt x="17538" y="26531"/>
                    <a:pt x="17443" y="26626"/>
                  </a:cubicBezTo>
                  <a:cubicBezTo>
                    <a:pt x="17479" y="21482"/>
                    <a:pt x="19050" y="16208"/>
                    <a:pt x="21205" y="11398"/>
                  </a:cubicBezTo>
                  <a:close/>
                  <a:moveTo>
                    <a:pt x="14752" y="23292"/>
                  </a:moveTo>
                  <a:cubicBezTo>
                    <a:pt x="14681" y="24983"/>
                    <a:pt x="14717" y="26697"/>
                    <a:pt x="14836" y="28364"/>
                  </a:cubicBezTo>
                  <a:cubicBezTo>
                    <a:pt x="14800" y="28281"/>
                    <a:pt x="14764" y="28197"/>
                    <a:pt x="14717" y="28102"/>
                  </a:cubicBezTo>
                  <a:cubicBezTo>
                    <a:pt x="14653" y="27944"/>
                    <a:pt x="14505" y="27860"/>
                    <a:pt x="14356" y="27860"/>
                  </a:cubicBezTo>
                  <a:cubicBezTo>
                    <a:pt x="14337" y="27860"/>
                    <a:pt x="14318" y="27861"/>
                    <a:pt x="14300" y="27864"/>
                  </a:cubicBezTo>
                  <a:cubicBezTo>
                    <a:pt x="14133" y="26531"/>
                    <a:pt x="14216" y="25185"/>
                    <a:pt x="14562" y="23840"/>
                  </a:cubicBezTo>
                  <a:cubicBezTo>
                    <a:pt x="14633" y="23661"/>
                    <a:pt x="14681" y="23471"/>
                    <a:pt x="14752" y="23292"/>
                  </a:cubicBezTo>
                  <a:close/>
                  <a:moveTo>
                    <a:pt x="21551" y="26566"/>
                  </a:moveTo>
                  <a:cubicBezTo>
                    <a:pt x="21670" y="26876"/>
                    <a:pt x="21813" y="27185"/>
                    <a:pt x="21932" y="27507"/>
                  </a:cubicBezTo>
                  <a:cubicBezTo>
                    <a:pt x="20836" y="27638"/>
                    <a:pt x="19884" y="28126"/>
                    <a:pt x="19229" y="29138"/>
                  </a:cubicBezTo>
                  <a:cubicBezTo>
                    <a:pt x="19705" y="27638"/>
                    <a:pt x="20479" y="26792"/>
                    <a:pt x="21551" y="26566"/>
                  </a:cubicBezTo>
                  <a:close/>
                  <a:moveTo>
                    <a:pt x="25897" y="25507"/>
                  </a:moveTo>
                  <a:lnTo>
                    <a:pt x="25897" y="25507"/>
                  </a:lnTo>
                  <a:cubicBezTo>
                    <a:pt x="29123" y="25911"/>
                    <a:pt x="32112" y="27483"/>
                    <a:pt x="34171" y="29793"/>
                  </a:cubicBezTo>
                  <a:cubicBezTo>
                    <a:pt x="33826" y="29555"/>
                    <a:pt x="33469" y="29364"/>
                    <a:pt x="33100" y="29233"/>
                  </a:cubicBezTo>
                  <a:cubicBezTo>
                    <a:pt x="33040" y="29209"/>
                    <a:pt x="32993" y="29198"/>
                    <a:pt x="32933" y="29198"/>
                  </a:cubicBezTo>
                  <a:cubicBezTo>
                    <a:pt x="31695" y="28364"/>
                    <a:pt x="30326" y="27721"/>
                    <a:pt x="28945" y="27340"/>
                  </a:cubicBezTo>
                  <a:cubicBezTo>
                    <a:pt x="27992" y="26578"/>
                    <a:pt x="26968" y="25959"/>
                    <a:pt x="25897" y="25507"/>
                  </a:cubicBezTo>
                  <a:close/>
                  <a:moveTo>
                    <a:pt x="28825" y="29364"/>
                  </a:moveTo>
                  <a:cubicBezTo>
                    <a:pt x="29552" y="30019"/>
                    <a:pt x="30302" y="30864"/>
                    <a:pt x="30945" y="31817"/>
                  </a:cubicBezTo>
                  <a:cubicBezTo>
                    <a:pt x="30076" y="30936"/>
                    <a:pt x="29123" y="30150"/>
                    <a:pt x="28123" y="29495"/>
                  </a:cubicBezTo>
                  <a:cubicBezTo>
                    <a:pt x="28349" y="29436"/>
                    <a:pt x="28587" y="29388"/>
                    <a:pt x="28825" y="29364"/>
                  </a:cubicBezTo>
                  <a:close/>
                  <a:moveTo>
                    <a:pt x="28123" y="31019"/>
                  </a:moveTo>
                  <a:lnTo>
                    <a:pt x="28123" y="31019"/>
                  </a:lnTo>
                  <a:cubicBezTo>
                    <a:pt x="28540" y="31329"/>
                    <a:pt x="28933" y="31686"/>
                    <a:pt x="29302" y="32115"/>
                  </a:cubicBezTo>
                  <a:cubicBezTo>
                    <a:pt x="30635" y="33400"/>
                    <a:pt x="31659" y="34889"/>
                    <a:pt x="32350" y="36567"/>
                  </a:cubicBezTo>
                  <a:cubicBezTo>
                    <a:pt x="31076" y="34615"/>
                    <a:pt x="29659" y="32805"/>
                    <a:pt x="28123" y="31019"/>
                  </a:cubicBezTo>
                  <a:close/>
                  <a:moveTo>
                    <a:pt x="26611" y="30138"/>
                  </a:moveTo>
                  <a:cubicBezTo>
                    <a:pt x="26718" y="30186"/>
                    <a:pt x="26813" y="30221"/>
                    <a:pt x="26909"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80" y="30543"/>
                    <a:pt x="26301" y="30329"/>
                    <a:pt x="26611" y="30138"/>
                  </a:cubicBezTo>
                  <a:close/>
                  <a:moveTo>
                    <a:pt x="20682" y="30864"/>
                  </a:moveTo>
                  <a:lnTo>
                    <a:pt x="20682" y="30864"/>
                  </a:lnTo>
                  <a:cubicBezTo>
                    <a:pt x="20503" y="31567"/>
                    <a:pt x="20432" y="32365"/>
                    <a:pt x="20467" y="33293"/>
                  </a:cubicBezTo>
                  <a:cubicBezTo>
                    <a:pt x="20539" y="34686"/>
                    <a:pt x="21146" y="36294"/>
                    <a:pt x="22075" y="37818"/>
                  </a:cubicBezTo>
                  <a:cubicBezTo>
                    <a:pt x="21622" y="37449"/>
                    <a:pt x="21194" y="37056"/>
                    <a:pt x="20789" y="36663"/>
                  </a:cubicBezTo>
                  <a:cubicBezTo>
                    <a:pt x="19908" y="34984"/>
                    <a:pt x="19646" y="33174"/>
                    <a:pt x="20003" y="31222"/>
                  </a:cubicBezTo>
                  <a:cubicBezTo>
                    <a:pt x="20241" y="31091"/>
                    <a:pt x="20467" y="30983"/>
                    <a:pt x="20682" y="30864"/>
                  </a:cubicBezTo>
                  <a:close/>
                  <a:moveTo>
                    <a:pt x="31326" y="29710"/>
                  </a:moveTo>
                  <a:lnTo>
                    <a:pt x="31326" y="29710"/>
                  </a:lnTo>
                  <a:cubicBezTo>
                    <a:pt x="31731" y="29888"/>
                    <a:pt x="32112" y="30126"/>
                    <a:pt x="32504" y="30400"/>
                  </a:cubicBezTo>
                  <a:cubicBezTo>
                    <a:pt x="33338" y="31865"/>
                    <a:pt x="35422" y="36056"/>
                    <a:pt x="35267" y="38889"/>
                  </a:cubicBezTo>
                  <a:cubicBezTo>
                    <a:pt x="35029" y="38996"/>
                    <a:pt x="34743" y="39115"/>
                    <a:pt x="34433" y="39258"/>
                  </a:cubicBezTo>
                  <a:cubicBezTo>
                    <a:pt x="34469" y="38973"/>
                    <a:pt x="34493" y="38699"/>
                    <a:pt x="34493" y="38377"/>
                  </a:cubicBezTo>
                  <a:cubicBezTo>
                    <a:pt x="34481" y="38103"/>
                    <a:pt x="34433" y="37806"/>
                    <a:pt x="34374" y="37508"/>
                  </a:cubicBezTo>
                  <a:cubicBezTo>
                    <a:pt x="34350" y="34829"/>
                    <a:pt x="33159" y="32007"/>
                    <a:pt x="31326" y="29710"/>
                  </a:cubicBezTo>
                  <a:close/>
                  <a:moveTo>
                    <a:pt x="24158" y="33984"/>
                  </a:moveTo>
                  <a:lnTo>
                    <a:pt x="24158" y="33984"/>
                  </a:lnTo>
                  <a:cubicBezTo>
                    <a:pt x="25170" y="36103"/>
                    <a:pt x="26563" y="38008"/>
                    <a:pt x="28290" y="39532"/>
                  </a:cubicBezTo>
                  <a:cubicBezTo>
                    <a:pt x="28421" y="39782"/>
                    <a:pt x="28575" y="40044"/>
                    <a:pt x="28718" y="40306"/>
                  </a:cubicBezTo>
                  <a:cubicBezTo>
                    <a:pt x="27742" y="39413"/>
                    <a:pt x="26801" y="38484"/>
                    <a:pt x="25920" y="37484"/>
                  </a:cubicBezTo>
                  <a:cubicBezTo>
                    <a:pt x="23837" y="36258"/>
                    <a:pt x="23277" y="35079"/>
                    <a:pt x="24158" y="33984"/>
                  </a:cubicBezTo>
                  <a:close/>
                  <a:moveTo>
                    <a:pt x="23622" y="36937"/>
                  </a:moveTo>
                  <a:cubicBezTo>
                    <a:pt x="24813" y="38234"/>
                    <a:pt x="26135" y="39425"/>
                    <a:pt x="26909" y="40330"/>
                  </a:cubicBezTo>
                  <a:cubicBezTo>
                    <a:pt x="26468" y="40139"/>
                    <a:pt x="26075" y="39830"/>
                    <a:pt x="25682" y="39365"/>
                  </a:cubicBezTo>
                  <a:cubicBezTo>
                    <a:pt x="24611" y="38699"/>
                    <a:pt x="23956" y="37841"/>
                    <a:pt x="23622" y="36937"/>
                  </a:cubicBezTo>
                  <a:close/>
                  <a:moveTo>
                    <a:pt x="13883" y="30805"/>
                  </a:moveTo>
                  <a:cubicBezTo>
                    <a:pt x="14455" y="32472"/>
                    <a:pt x="15312" y="34127"/>
                    <a:pt x="16348" y="35698"/>
                  </a:cubicBezTo>
                  <a:cubicBezTo>
                    <a:pt x="17086" y="37615"/>
                    <a:pt x="18098" y="39425"/>
                    <a:pt x="19527" y="41020"/>
                  </a:cubicBezTo>
                  <a:cubicBezTo>
                    <a:pt x="18074" y="40235"/>
                    <a:pt x="16764" y="39246"/>
                    <a:pt x="15740" y="37853"/>
                  </a:cubicBezTo>
                  <a:cubicBezTo>
                    <a:pt x="14693" y="36472"/>
                    <a:pt x="13931" y="35043"/>
                    <a:pt x="13812" y="33258"/>
                  </a:cubicBezTo>
                  <a:cubicBezTo>
                    <a:pt x="13764" y="32722"/>
                    <a:pt x="13740" y="31567"/>
                    <a:pt x="13883" y="30805"/>
                  </a:cubicBezTo>
                  <a:close/>
                  <a:moveTo>
                    <a:pt x="23956" y="42140"/>
                  </a:moveTo>
                  <a:lnTo>
                    <a:pt x="23956" y="42140"/>
                  </a:lnTo>
                  <a:cubicBezTo>
                    <a:pt x="25051" y="42961"/>
                    <a:pt x="26206" y="43604"/>
                    <a:pt x="27337" y="43961"/>
                  </a:cubicBezTo>
                  <a:cubicBezTo>
                    <a:pt x="27170" y="44080"/>
                    <a:pt x="26992" y="44164"/>
                    <a:pt x="26813" y="44259"/>
                  </a:cubicBezTo>
                  <a:cubicBezTo>
                    <a:pt x="25789" y="43783"/>
                    <a:pt x="24813" y="42973"/>
                    <a:pt x="23956" y="42140"/>
                  </a:cubicBezTo>
                  <a:close/>
                  <a:moveTo>
                    <a:pt x="15848" y="39925"/>
                  </a:moveTo>
                  <a:lnTo>
                    <a:pt x="15848" y="39925"/>
                  </a:lnTo>
                  <a:cubicBezTo>
                    <a:pt x="18110" y="41997"/>
                    <a:pt x="21122" y="43545"/>
                    <a:pt x="23920" y="44330"/>
                  </a:cubicBezTo>
                  <a:cubicBezTo>
                    <a:pt x="23932" y="44342"/>
                    <a:pt x="23950" y="44342"/>
                    <a:pt x="23968" y="44342"/>
                  </a:cubicBezTo>
                  <a:cubicBezTo>
                    <a:pt x="23986" y="44342"/>
                    <a:pt x="24003" y="44342"/>
                    <a:pt x="24015" y="44354"/>
                  </a:cubicBezTo>
                  <a:lnTo>
                    <a:pt x="24420" y="44664"/>
                  </a:lnTo>
                  <a:cubicBezTo>
                    <a:pt x="24230" y="44652"/>
                    <a:pt x="24015" y="44628"/>
                    <a:pt x="23825" y="44592"/>
                  </a:cubicBezTo>
                  <a:cubicBezTo>
                    <a:pt x="20420" y="44390"/>
                    <a:pt x="17681" y="42533"/>
                    <a:pt x="15848" y="39925"/>
                  </a:cubicBezTo>
                  <a:close/>
                  <a:moveTo>
                    <a:pt x="31576" y="43533"/>
                  </a:moveTo>
                  <a:cubicBezTo>
                    <a:pt x="31981" y="43759"/>
                    <a:pt x="32433" y="43914"/>
                    <a:pt x="32909" y="43973"/>
                  </a:cubicBezTo>
                  <a:cubicBezTo>
                    <a:pt x="32065" y="44522"/>
                    <a:pt x="31033" y="44846"/>
                    <a:pt x="29780" y="44846"/>
                  </a:cubicBezTo>
                  <a:cubicBezTo>
                    <a:pt x="29621" y="44846"/>
                    <a:pt x="29457" y="44841"/>
                    <a:pt x="29290" y="44830"/>
                  </a:cubicBezTo>
                  <a:cubicBezTo>
                    <a:pt x="29718" y="44604"/>
                    <a:pt x="30135" y="44330"/>
                    <a:pt x="30552" y="44033"/>
                  </a:cubicBezTo>
                  <a:cubicBezTo>
                    <a:pt x="30909" y="43914"/>
                    <a:pt x="31254" y="43759"/>
                    <a:pt x="31576" y="43533"/>
                  </a:cubicBezTo>
                  <a:close/>
                  <a:moveTo>
                    <a:pt x="21039" y="45759"/>
                  </a:moveTo>
                  <a:lnTo>
                    <a:pt x="21039" y="45759"/>
                  </a:lnTo>
                  <a:cubicBezTo>
                    <a:pt x="21998" y="46017"/>
                    <a:pt x="22982" y="46150"/>
                    <a:pt x="23968" y="46150"/>
                  </a:cubicBezTo>
                  <a:cubicBezTo>
                    <a:pt x="24757" y="46150"/>
                    <a:pt x="25547" y="46065"/>
                    <a:pt x="26325" y="45890"/>
                  </a:cubicBezTo>
                  <a:cubicBezTo>
                    <a:pt x="27063" y="46307"/>
                    <a:pt x="27849" y="46676"/>
                    <a:pt x="28623" y="46890"/>
                  </a:cubicBezTo>
                  <a:cubicBezTo>
                    <a:pt x="27936" y="47022"/>
                    <a:pt x="27235" y="47087"/>
                    <a:pt x="26528" y="47087"/>
                  </a:cubicBezTo>
                  <a:cubicBezTo>
                    <a:pt x="24676" y="47087"/>
                    <a:pt x="22788" y="46638"/>
                    <a:pt x="21039"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84" y="29154"/>
                    <a:pt x="32601" y="22601"/>
                    <a:pt x="24283" y="22601"/>
                  </a:cubicBezTo>
                  <a:cubicBezTo>
                    <a:pt x="24245" y="22601"/>
                    <a:pt x="24208" y="22601"/>
                    <a:pt x="24170" y="22601"/>
                  </a:cubicBezTo>
                  <a:cubicBezTo>
                    <a:pt x="23611" y="15255"/>
                    <a:pt x="25920" y="9600"/>
                    <a:pt x="29790" y="3254"/>
                  </a:cubicBezTo>
                  <a:cubicBezTo>
                    <a:pt x="30040" y="2837"/>
                    <a:pt x="29968" y="2420"/>
                    <a:pt x="29742" y="2111"/>
                  </a:cubicBezTo>
                  <a:cubicBezTo>
                    <a:pt x="29778" y="2099"/>
                    <a:pt x="29814" y="2063"/>
                    <a:pt x="29837" y="2051"/>
                  </a:cubicBezTo>
                  <a:cubicBezTo>
                    <a:pt x="30727" y="1511"/>
                    <a:pt x="30317"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2" name="Google Shape;8692;p36"/>
          <p:cNvGrpSpPr/>
          <p:nvPr/>
        </p:nvGrpSpPr>
        <p:grpSpPr>
          <a:xfrm rot="10800000">
            <a:off x="7829700" y="4144401"/>
            <a:ext cx="1393920" cy="920170"/>
            <a:chOff x="3463225" y="1863975"/>
            <a:chExt cx="1899850" cy="1254150"/>
          </a:xfrm>
        </p:grpSpPr>
        <p:sp>
          <p:nvSpPr>
            <p:cNvPr id="8693" name="Google Shape;8693;p36"/>
            <p:cNvSpPr/>
            <p:nvPr/>
          </p:nvSpPr>
          <p:spPr>
            <a:xfrm>
              <a:off x="3463225" y="1863975"/>
              <a:ext cx="1014900" cy="1254150"/>
            </a:xfrm>
            <a:custGeom>
              <a:avLst/>
              <a:gdLst/>
              <a:ahLst/>
              <a:cxnLst/>
              <a:rect l="l" t="t" r="r" b="b"/>
              <a:pathLst>
                <a:path w="40596" h="50166" extrusionOk="0">
                  <a:moveTo>
                    <a:pt x="25170" y="5683"/>
                  </a:moveTo>
                  <a:lnTo>
                    <a:pt x="25170" y="5683"/>
                  </a:lnTo>
                  <a:cubicBezTo>
                    <a:pt x="24515" y="6790"/>
                    <a:pt x="23979" y="7981"/>
                    <a:pt x="23515" y="9183"/>
                  </a:cubicBezTo>
                  <a:cubicBezTo>
                    <a:pt x="23551" y="8826"/>
                    <a:pt x="23587" y="8469"/>
                    <a:pt x="23622" y="8112"/>
                  </a:cubicBezTo>
                  <a:cubicBezTo>
                    <a:pt x="23646" y="7838"/>
                    <a:pt x="23527" y="7647"/>
                    <a:pt x="23348" y="7516"/>
                  </a:cubicBezTo>
                  <a:cubicBezTo>
                    <a:pt x="23944" y="6873"/>
                    <a:pt x="24563" y="6266"/>
                    <a:pt x="25170" y="5683"/>
                  </a:cubicBezTo>
                  <a:close/>
                  <a:moveTo>
                    <a:pt x="19503" y="12386"/>
                  </a:moveTo>
                  <a:lnTo>
                    <a:pt x="19503" y="12386"/>
                  </a:lnTo>
                  <a:cubicBezTo>
                    <a:pt x="18503" y="14529"/>
                    <a:pt x="17669" y="16756"/>
                    <a:pt x="17038" y="19018"/>
                  </a:cubicBezTo>
                  <a:cubicBezTo>
                    <a:pt x="16979" y="18887"/>
                    <a:pt x="16859" y="18792"/>
                    <a:pt x="16729" y="18780"/>
                  </a:cubicBezTo>
                  <a:cubicBezTo>
                    <a:pt x="16740" y="18661"/>
                    <a:pt x="16740" y="18530"/>
                    <a:pt x="16764" y="18411"/>
                  </a:cubicBezTo>
                  <a:cubicBezTo>
                    <a:pt x="16788" y="18101"/>
                    <a:pt x="16621" y="17863"/>
                    <a:pt x="16407" y="17708"/>
                  </a:cubicBezTo>
                  <a:cubicBezTo>
                    <a:pt x="17312" y="15863"/>
                    <a:pt x="18348" y="14077"/>
                    <a:pt x="19503" y="12386"/>
                  </a:cubicBezTo>
                  <a:close/>
                  <a:moveTo>
                    <a:pt x="21527" y="16113"/>
                  </a:moveTo>
                  <a:lnTo>
                    <a:pt x="21527" y="16113"/>
                  </a:lnTo>
                  <a:cubicBezTo>
                    <a:pt x="21467" y="19030"/>
                    <a:pt x="21598" y="21970"/>
                    <a:pt x="22098" y="24780"/>
                  </a:cubicBezTo>
                  <a:cubicBezTo>
                    <a:pt x="22039" y="24780"/>
                    <a:pt x="21967" y="24792"/>
                    <a:pt x="21908" y="24792"/>
                  </a:cubicBezTo>
                  <a:cubicBezTo>
                    <a:pt x="21312" y="23316"/>
                    <a:pt x="20824" y="21792"/>
                    <a:pt x="20419" y="20208"/>
                  </a:cubicBezTo>
                  <a:cubicBezTo>
                    <a:pt x="20765" y="18851"/>
                    <a:pt x="21134" y="17482"/>
                    <a:pt x="21527" y="16113"/>
                  </a:cubicBezTo>
                  <a:close/>
                  <a:moveTo>
                    <a:pt x="20038" y="21875"/>
                  </a:moveTo>
                  <a:cubicBezTo>
                    <a:pt x="20288" y="22923"/>
                    <a:pt x="20598" y="23935"/>
                    <a:pt x="20943" y="24923"/>
                  </a:cubicBezTo>
                  <a:cubicBezTo>
                    <a:pt x="20408" y="25030"/>
                    <a:pt x="19884" y="25197"/>
                    <a:pt x="19360" y="25423"/>
                  </a:cubicBezTo>
                  <a:cubicBezTo>
                    <a:pt x="19526" y="24245"/>
                    <a:pt x="19765" y="23054"/>
                    <a:pt x="20038" y="21875"/>
                  </a:cubicBezTo>
                  <a:close/>
                  <a:moveTo>
                    <a:pt x="21205" y="11398"/>
                  </a:moveTo>
                  <a:lnTo>
                    <a:pt x="21205" y="11398"/>
                  </a:lnTo>
                  <a:cubicBezTo>
                    <a:pt x="19860" y="16553"/>
                    <a:pt x="18288" y="21506"/>
                    <a:pt x="17776" y="26340"/>
                  </a:cubicBezTo>
                  <a:cubicBezTo>
                    <a:pt x="17657" y="26435"/>
                    <a:pt x="17550" y="26531"/>
                    <a:pt x="17443" y="26626"/>
                  </a:cubicBezTo>
                  <a:cubicBezTo>
                    <a:pt x="17491" y="21482"/>
                    <a:pt x="19050" y="16208"/>
                    <a:pt x="21205" y="11398"/>
                  </a:cubicBezTo>
                  <a:close/>
                  <a:moveTo>
                    <a:pt x="14764" y="23292"/>
                  </a:moveTo>
                  <a:lnTo>
                    <a:pt x="14764" y="23292"/>
                  </a:lnTo>
                  <a:cubicBezTo>
                    <a:pt x="14704" y="24983"/>
                    <a:pt x="14740" y="26697"/>
                    <a:pt x="14859" y="28364"/>
                  </a:cubicBezTo>
                  <a:cubicBezTo>
                    <a:pt x="14824" y="28281"/>
                    <a:pt x="14776" y="28197"/>
                    <a:pt x="14740" y="28102"/>
                  </a:cubicBezTo>
                  <a:cubicBezTo>
                    <a:pt x="14666" y="27944"/>
                    <a:pt x="14517" y="27860"/>
                    <a:pt x="14376" y="27860"/>
                  </a:cubicBezTo>
                  <a:cubicBezTo>
                    <a:pt x="14358" y="27860"/>
                    <a:pt x="14341" y="27861"/>
                    <a:pt x="14323" y="27864"/>
                  </a:cubicBezTo>
                  <a:cubicBezTo>
                    <a:pt x="14157" y="26531"/>
                    <a:pt x="14216" y="25185"/>
                    <a:pt x="14585" y="23840"/>
                  </a:cubicBezTo>
                  <a:cubicBezTo>
                    <a:pt x="14645" y="23661"/>
                    <a:pt x="14704" y="23471"/>
                    <a:pt x="14764" y="23292"/>
                  </a:cubicBezTo>
                  <a:close/>
                  <a:moveTo>
                    <a:pt x="21551" y="26566"/>
                  </a:moveTo>
                  <a:cubicBezTo>
                    <a:pt x="21670" y="26876"/>
                    <a:pt x="21824" y="27185"/>
                    <a:pt x="21943" y="27507"/>
                  </a:cubicBezTo>
                  <a:cubicBezTo>
                    <a:pt x="20836" y="27638"/>
                    <a:pt x="19884" y="28126"/>
                    <a:pt x="19229" y="29138"/>
                  </a:cubicBezTo>
                  <a:cubicBezTo>
                    <a:pt x="19705" y="27638"/>
                    <a:pt x="20479" y="26792"/>
                    <a:pt x="21551" y="26566"/>
                  </a:cubicBezTo>
                  <a:close/>
                  <a:moveTo>
                    <a:pt x="25896" y="25507"/>
                  </a:moveTo>
                  <a:lnTo>
                    <a:pt x="25896" y="25507"/>
                  </a:lnTo>
                  <a:cubicBezTo>
                    <a:pt x="29123" y="25911"/>
                    <a:pt x="32135" y="27483"/>
                    <a:pt x="34171" y="29793"/>
                  </a:cubicBezTo>
                  <a:cubicBezTo>
                    <a:pt x="33826" y="29555"/>
                    <a:pt x="33469" y="29364"/>
                    <a:pt x="33100" y="29233"/>
                  </a:cubicBezTo>
                  <a:cubicBezTo>
                    <a:pt x="33040" y="29209"/>
                    <a:pt x="32992" y="29198"/>
                    <a:pt x="32933" y="29198"/>
                  </a:cubicBezTo>
                  <a:cubicBezTo>
                    <a:pt x="31707" y="28364"/>
                    <a:pt x="30337" y="27721"/>
                    <a:pt x="28944" y="27340"/>
                  </a:cubicBezTo>
                  <a:cubicBezTo>
                    <a:pt x="27992" y="26578"/>
                    <a:pt x="26968" y="25959"/>
                    <a:pt x="25896" y="25507"/>
                  </a:cubicBezTo>
                  <a:close/>
                  <a:moveTo>
                    <a:pt x="28825" y="29364"/>
                  </a:moveTo>
                  <a:cubicBezTo>
                    <a:pt x="29563" y="30019"/>
                    <a:pt x="30302" y="30864"/>
                    <a:pt x="30945" y="31817"/>
                  </a:cubicBezTo>
                  <a:cubicBezTo>
                    <a:pt x="30075" y="30936"/>
                    <a:pt x="29123" y="30150"/>
                    <a:pt x="28135" y="29495"/>
                  </a:cubicBezTo>
                  <a:cubicBezTo>
                    <a:pt x="28349" y="29436"/>
                    <a:pt x="28587" y="29388"/>
                    <a:pt x="28825" y="29364"/>
                  </a:cubicBezTo>
                  <a:close/>
                  <a:moveTo>
                    <a:pt x="28147" y="31019"/>
                  </a:moveTo>
                  <a:lnTo>
                    <a:pt x="28147" y="31019"/>
                  </a:lnTo>
                  <a:cubicBezTo>
                    <a:pt x="28540" y="31329"/>
                    <a:pt x="28932" y="31686"/>
                    <a:pt x="29325" y="32115"/>
                  </a:cubicBezTo>
                  <a:cubicBezTo>
                    <a:pt x="30659" y="33400"/>
                    <a:pt x="31671" y="34889"/>
                    <a:pt x="32373" y="36567"/>
                  </a:cubicBezTo>
                  <a:cubicBezTo>
                    <a:pt x="31087" y="34615"/>
                    <a:pt x="29683" y="32805"/>
                    <a:pt x="28147" y="31019"/>
                  </a:cubicBezTo>
                  <a:close/>
                  <a:moveTo>
                    <a:pt x="26611" y="30138"/>
                  </a:moveTo>
                  <a:cubicBezTo>
                    <a:pt x="26718" y="30186"/>
                    <a:pt x="26825" y="30221"/>
                    <a:pt x="26908"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92" y="30543"/>
                    <a:pt x="26301" y="30329"/>
                    <a:pt x="26611" y="30138"/>
                  </a:cubicBezTo>
                  <a:close/>
                  <a:moveTo>
                    <a:pt x="20693" y="30864"/>
                  </a:moveTo>
                  <a:cubicBezTo>
                    <a:pt x="20515" y="31567"/>
                    <a:pt x="20431" y="32365"/>
                    <a:pt x="20467" y="33293"/>
                  </a:cubicBezTo>
                  <a:cubicBezTo>
                    <a:pt x="20539" y="34686"/>
                    <a:pt x="21146" y="36294"/>
                    <a:pt x="22074" y="37818"/>
                  </a:cubicBezTo>
                  <a:cubicBezTo>
                    <a:pt x="21622" y="37449"/>
                    <a:pt x="21193" y="37056"/>
                    <a:pt x="20789" y="36663"/>
                  </a:cubicBezTo>
                  <a:cubicBezTo>
                    <a:pt x="19919" y="34984"/>
                    <a:pt x="19646" y="33174"/>
                    <a:pt x="20003" y="31222"/>
                  </a:cubicBezTo>
                  <a:cubicBezTo>
                    <a:pt x="20241" y="31091"/>
                    <a:pt x="20467" y="30983"/>
                    <a:pt x="20693" y="30864"/>
                  </a:cubicBezTo>
                  <a:close/>
                  <a:moveTo>
                    <a:pt x="31326" y="29710"/>
                  </a:moveTo>
                  <a:cubicBezTo>
                    <a:pt x="31730" y="29888"/>
                    <a:pt x="32111" y="30126"/>
                    <a:pt x="32504" y="30400"/>
                  </a:cubicBezTo>
                  <a:cubicBezTo>
                    <a:pt x="33338" y="31865"/>
                    <a:pt x="35421" y="36056"/>
                    <a:pt x="35278" y="38889"/>
                  </a:cubicBezTo>
                  <a:cubicBezTo>
                    <a:pt x="35040" y="38996"/>
                    <a:pt x="34755" y="39115"/>
                    <a:pt x="34445" y="39258"/>
                  </a:cubicBezTo>
                  <a:cubicBezTo>
                    <a:pt x="34469" y="38973"/>
                    <a:pt x="34505" y="38699"/>
                    <a:pt x="34505" y="38377"/>
                  </a:cubicBezTo>
                  <a:cubicBezTo>
                    <a:pt x="34481" y="38103"/>
                    <a:pt x="34445" y="37806"/>
                    <a:pt x="34385" y="37508"/>
                  </a:cubicBezTo>
                  <a:cubicBezTo>
                    <a:pt x="34350" y="34829"/>
                    <a:pt x="33159" y="32007"/>
                    <a:pt x="31326" y="29710"/>
                  </a:cubicBezTo>
                  <a:close/>
                  <a:moveTo>
                    <a:pt x="24170" y="33984"/>
                  </a:moveTo>
                  <a:cubicBezTo>
                    <a:pt x="25182" y="36103"/>
                    <a:pt x="26575" y="38008"/>
                    <a:pt x="28301" y="39532"/>
                  </a:cubicBezTo>
                  <a:cubicBezTo>
                    <a:pt x="28444" y="39782"/>
                    <a:pt x="28587" y="40044"/>
                    <a:pt x="28742" y="40306"/>
                  </a:cubicBezTo>
                  <a:cubicBezTo>
                    <a:pt x="27754" y="39413"/>
                    <a:pt x="26825" y="38484"/>
                    <a:pt x="25944" y="37484"/>
                  </a:cubicBezTo>
                  <a:cubicBezTo>
                    <a:pt x="23860" y="36258"/>
                    <a:pt x="23289" y="35079"/>
                    <a:pt x="24170" y="33984"/>
                  </a:cubicBezTo>
                  <a:close/>
                  <a:moveTo>
                    <a:pt x="23634" y="36937"/>
                  </a:moveTo>
                  <a:lnTo>
                    <a:pt x="23634" y="36937"/>
                  </a:lnTo>
                  <a:cubicBezTo>
                    <a:pt x="24825" y="38234"/>
                    <a:pt x="26146" y="39425"/>
                    <a:pt x="26920" y="40330"/>
                  </a:cubicBezTo>
                  <a:cubicBezTo>
                    <a:pt x="26492" y="40139"/>
                    <a:pt x="26087" y="39830"/>
                    <a:pt x="25706" y="39365"/>
                  </a:cubicBezTo>
                  <a:cubicBezTo>
                    <a:pt x="24622" y="38699"/>
                    <a:pt x="23968" y="37841"/>
                    <a:pt x="23634" y="36937"/>
                  </a:cubicBezTo>
                  <a:close/>
                  <a:moveTo>
                    <a:pt x="13883" y="30805"/>
                  </a:moveTo>
                  <a:cubicBezTo>
                    <a:pt x="14454" y="32472"/>
                    <a:pt x="15312" y="34127"/>
                    <a:pt x="16359" y="35698"/>
                  </a:cubicBezTo>
                  <a:cubicBezTo>
                    <a:pt x="17086" y="37615"/>
                    <a:pt x="18098" y="39425"/>
                    <a:pt x="19526" y="41020"/>
                  </a:cubicBezTo>
                  <a:cubicBezTo>
                    <a:pt x="18086" y="40235"/>
                    <a:pt x="16788" y="39246"/>
                    <a:pt x="15752" y="37853"/>
                  </a:cubicBezTo>
                  <a:cubicBezTo>
                    <a:pt x="14693" y="36472"/>
                    <a:pt x="13942" y="35043"/>
                    <a:pt x="13811" y="33258"/>
                  </a:cubicBezTo>
                  <a:cubicBezTo>
                    <a:pt x="13764" y="32722"/>
                    <a:pt x="13740" y="31567"/>
                    <a:pt x="13883" y="30805"/>
                  </a:cubicBezTo>
                  <a:close/>
                  <a:moveTo>
                    <a:pt x="23968" y="42140"/>
                  </a:moveTo>
                  <a:lnTo>
                    <a:pt x="23968" y="42140"/>
                  </a:lnTo>
                  <a:cubicBezTo>
                    <a:pt x="25051" y="42961"/>
                    <a:pt x="26206" y="43604"/>
                    <a:pt x="27337" y="43961"/>
                  </a:cubicBezTo>
                  <a:cubicBezTo>
                    <a:pt x="27182" y="44080"/>
                    <a:pt x="27004" y="44164"/>
                    <a:pt x="26825" y="44259"/>
                  </a:cubicBezTo>
                  <a:cubicBezTo>
                    <a:pt x="25789" y="43783"/>
                    <a:pt x="24813" y="42973"/>
                    <a:pt x="23968" y="42140"/>
                  </a:cubicBezTo>
                  <a:close/>
                  <a:moveTo>
                    <a:pt x="15847" y="39925"/>
                  </a:moveTo>
                  <a:cubicBezTo>
                    <a:pt x="18110" y="41997"/>
                    <a:pt x="21122" y="43545"/>
                    <a:pt x="23920" y="44330"/>
                  </a:cubicBezTo>
                  <a:cubicBezTo>
                    <a:pt x="23932" y="44342"/>
                    <a:pt x="23950" y="44342"/>
                    <a:pt x="23969" y="44342"/>
                  </a:cubicBezTo>
                  <a:cubicBezTo>
                    <a:pt x="23988" y="44342"/>
                    <a:pt x="24009" y="44342"/>
                    <a:pt x="24027" y="44354"/>
                  </a:cubicBezTo>
                  <a:lnTo>
                    <a:pt x="24420" y="44664"/>
                  </a:lnTo>
                  <a:cubicBezTo>
                    <a:pt x="24229" y="44652"/>
                    <a:pt x="24027" y="44628"/>
                    <a:pt x="23825" y="44592"/>
                  </a:cubicBezTo>
                  <a:cubicBezTo>
                    <a:pt x="20419" y="44390"/>
                    <a:pt x="17693" y="42533"/>
                    <a:pt x="15847" y="39925"/>
                  </a:cubicBezTo>
                  <a:close/>
                  <a:moveTo>
                    <a:pt x="31588" y="43533"/>
                  </a:moveTo>
                  <a:cubicBezTo>
                    <a:pt x="31980" y="43759"/>
                    <a:pt x="32433" y="43914"/>
                    <a:pt x="32909" y="43973"/>
                  </a:cubicBezTo>
                  <a:cubicBezTo>
                    <a:pt x="32064" y="44522"/>
                    <a:pt x="31033" y="44846"/>
                    <a:pt x="29780" y="44846"/>
                  </a:cubicBezTo>
                  <a:cubicBezTo>
                    <a:pt x="29620" y="44846"/>
                    <a:pt x="29457" y="44841"/>
                    <a:pt x="29290" y="44830"/>
                  </a:cubicBezTo>
                  <a:cubicBezTo>
                    <a:pt x="29718" y="44604"/>
                    <a:pt x="30135" y="44330"/>
                    <a:pt x="30552" y="44033"/>
                  </a:cubicBezTo>
                  <a:cubicBezTo>
                    <a:pt x="30909" y="43914"/>
                    <a:pt x="31254" y="43759"/>
                    <a:pt x="31588" y="43533"/>
                  </a:cubicBezTo>
                  <a:close/>
                  <a:moveTo>
                    <a:pt x="21050" y="45759"/>
                  </a:moveTo>
                  <a:lnTo>
                    <a:pt x="21050" y="45759"/>
                  </a:lnTo>
                  <a:cubicBezTo>
                    <a:pt x="22009" y="46017"/>
                    <a:pt x="22990" y="46150"/>
                    <a:pt x="23973" y="46150"/>
                  </a:cubicBezTo>
                  <a:cubicBezTo>
                    <a:pt x="24759" y="46150"/>
                    <a:pt x="25547" y="46065"/>
                    <a:pt x="26325" y="45890"/>
                  </a:cubicBezTo>
                  <a:cubicBezTo>
                    <a:pt x="27075" y="46307"/>
                    <a:pt x="27849" y="46676"/>
                    <a:pt x="28623" y="46890"/>
                  </a:cubicBezTo>
                  <a:cubicBezTo>
                    <a:pt x="27936" y="47022"/>
                    <a:pt x="27234" y="47087"/>
                    <a:pt x="26528" y="47087"/>
                  </a:cubicBezTo>
                  <a:cubicBezTo>
                    <a:pt x="24676" y="47087"/>
                    <a:pt x="22792" y="46638"/>
                    <a:pt x="21050"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96" y="29154"/>
                    <a:pt x="32624" y="22601"/>
                    <a:pt x="24283" y="22601"/>
                  </a:cubicBezTo>
                  <a:cubicBezTo>
                    <a:pt x="24245" y="22601"/>
                    <a:pt x="24208" y="22601"/>
                    <a:pt x="24170" y="22601"/>
                  </a:cubicBezTo>
                  <a:cubicBezTo>
                    <a:pt x="23622" y="15255"/>
                    <a:pt x="25932" y="9600"/>
                    <a:pt x="29802" y="3254"/>
                  </a:cubicBezTo>
                  <a:cubicBezTo>
                    <a:pt x="30052" y="2837"/>
                    <a:pt x="29980" y="2420"/>
                    <a:pt x="29754" y="2111"/>
                  </a:cubicBezTo>
                  <a:cubicBezTo>
                    <a:pt x="29778" y="2099"/>
                    <a:pt x="29813" y="2063"/>
                    <a:pt x="29837" y="2051"/>
                  </a:cubicBezTo>
                  <a:cubicBezTo>
                    <a:pt x="30727" y="1511"/>
                    <a:pt x="30316"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36"/>
            <p:cNvSpPr/>
            <p:nvPr/>
          </p:nvSpPr>
          <p:spPr>
            <a:xfrm>
              <a:off x="4348450" y="1863975"/>
              <a:ext cx="1014625" cy="1254150"/>
            </a:xfrm>
            <a:custGeom>
              <a:avLst/>
              <a:gdLst/>
              <a:ahLst/>
              <a:cxnLst/>
              <a:rect l="l" t="t" r="r" b="b"/>
              <a:pathLst>
                <a:path w="40585" h="50166" extrusionOk="0">
                  <a:moveTo>
                    <a:pt x="25170" y="5683"/>
                  </a:moveTo>
                  <a:lnTo>
                    <a:pt x="25170" y="5683"/>
                  </a:lnTo>
                  <a:cubicBezTo>
                    <a:pt x="24503" y="6790"/>
                    <a:pt x="23980" y="7981"/>
                    <a:pt x="23515" y="9183"/>
                  </a:cubicBezTo>
                  <a:cubicBezTo>
                    <a:pt x="23539" y="8826"/>
                    <a:pt x="23587" y="8469"/>
                    <a:pt x="23622" y="8112"/>
                  </a:cubicBezTo>
                  <a:cubicBezTo>
                    <a:pt x="23646" y="7838"/>
                    <a:pt x="23527" y="7647"/>
                    <a:pt x="23349" y="7516"/>
                  </a:cubicBezTo>
                  <a:cubicBezTo>
                    <a:pt x="23944" y="6873"/>
                    <a:pt x="24551" y="6266"/>
                    <a:pt x="25170" y="5683"/>
                  </a:cubicBezTo>
                  <a:close/>
                  <a:moveTo>
                    <a:pt x="19491" y="12386"/>
                  </a:moveTo>
                  <a:lnTo>
                    <a:pt x="19491" y="12386"/>
                  </a:lnTo>
                  <a:cubicBezTo>
                    <a:pt x="18503" y="14529"/>
                    <a:pt x="17669" y="16756"/>
                    <a:pt x="17038" y="19018"/>
                  </a:cubicBezTo>
                  <a:cubicBezTo>
                    <a:pt x="16979" y="18887"/>
                    <a:pt x="16860" y="18792"/>
                    <a:pt x="16729" y="18780"/>
                  </a:cubicBezTo>
                  <a:cubicBezTo>
                    <a:pt x="16741" y="18661"/>
                    <a:pt x="16741" y="18530"/>
                    <a:pt x="16753" y="18411"/>
                  </a:cubicBezTo>
                  <a:cubicBezTo>
                    <a:pt x="16788" y="18101"/>
                    <a:pt x="16622" y="17863"/>
                    <a:pt x="16395" y="17708"/>
                  </a:cubicBezTo>
                  <a:cubicBezTo>
                    <a:pt x="17312" y="15863"/>
                    <a:pt x="18348" y="14077"/>
                    <a:pt x="19491" y="12386"/>
                  </a:cubicBezTo>
                  <a:close/>
                  <a:moveTo>
                    <a:pt x="21503" y="16113"/>
                  </a:moveTo>
                  <a:cubicBezTo>
                    <a:pt x="21455" y="19030"/>
                    <a:pt x="21598" y="21970"/>
                    <a:pt x="22087" y="24780"/>
                  </a:cubicBezTo>
                  <a:cubicBezTo>
                    <a:pt x="22027" y="24780"/>
                    <a:pt x="21944" y="24792"/>
                    <a:pt x="21896" y="24792"/>
                  </a:cubicBezTo>
                  <a:cubicBezTo>
                    <a:pt x="21301" y="23316"/>
                    <a:pt x="20801" y="21792"/>
                    <a:pt x="20408" y="20208"/>
                  </a:cubicBezTo>
                  <a:cubicBezTo>
                    <a:pt x="20741" y="18851"/>
                    <a:pt x="21110" y="17482"/>
                    <a:pt x="21503" y="16113"/>
                  </a:cubicBezTo>
                  <a:close/>
                  <a:moveTo>
                    <a:pt x="20027" y="21875"/>
                  </a:moveTo>
                  <a:cubicBezTo>
                    <a:pt x="20289" y="22923"/>
                    <a:pt x="20598" y="23935"/>
                    <a:pt x="20932" y="24923"/>
                  </a:cubicBezTo>
                  <a:cubicBezTo>
                    <a:pt x="20408" y="25030"/>
                    <a:pt x="19884" y="25197"/>
                    <a:pt x="19360" y="25423"/>
                  </a:cubicBezTo>
                  <a:cubicBezTo>
                    <a:pt x="19527" y="24245"/>
                    <a:pt x="19765" y="23054"/>
                    <a:pt x="20027" y="21875"/>
                  </a:cubicBezTo>
                  <a:close/>
                  <a:moveTo>
                    <a:pt x="21205" y="11398"/>
                  </a:moveTo>
                  <a:lnTo>
                    <a:pt x="21205" y="11398"/>
                  </a:lnTo>
                  <a:cubicBezTo>
                    <a:pt x="19848" y="16553"/>
                    <a:pt x="18288" y="21506"/>
                    <a:pt x="17765" y="26340"/>
                  </a:cubicBezTo>
                  <a:cubicBezTo>
                    <a:pt x="17645" y="26435"/>
                    <a:pt x="17538" y="26531"/>
                    <a:pt x="17443" y="26626"/>
                  </a:cubicBezTo>
                  <a:cubicBezTo>
                    <a:pt x="17479" y="21482"/>
                    <a:pt x="19050" y="16208"/>
                    <a:pt x="21205" y="11398"/>
                  </a:cubicBezTo>
                  <a:close/>
                  <a:moveTo>
                    <a:pt x="14752" y="23292"/>
                  </a:moveTo>
                  <a:cubicBezTo>
                    <a:pt x="14681" y="24983"/>
                    <a:pt x="14717" y="26697"/>
                    <a:pt x="14836" y="28364"/>
                  </a:cubicBezTo>
                  <a:cubicBezTo>
                    <a:pt x="14800" y="28281"/>
                    <a:pt x="14764" y="28197"/>
                    <a:pt x="14717" y="28102"/>
                  </a:cubicBezTo>
                  <a:cubicBezTo>
                    <a:pt x="14653" y="27944"/>
                    <a:pt x="14505" y="27860"/>
                    <a:pt x="14356" y="27860"/>
                  </a:cubicBezTo>
                  <a:cubicBezTo>
                    <a:pt x="14337" y="27860"/>
                    <a:pt x="14318" y="27861"/>
                    <a:pt x="14300" y="27864"/>
                  </a:cubicBezTo>
                  <a:cubicBezTo>
                    <a:pt x="14133" y="26531"/>
                    <a:pt x="14216" y="25185"/>
                    <a:pt x="14562" y="23840"/>
                  </a:cubicBezTo>
                  <a:cubicBezTo>
                    <a:pt x="14633" y="23661"/>
                    <a:pt x="14681" y="23471"/>
                    <a:pt x="14752" y="23292"/>
                  </a:cubicBezTo>
                  <a:close/>
                  <a:moveTo>
                    <a:pt x="21551" y="26566"/>
                  </a:moveTo>
                  <a:cubicBezTo>
                    <a:pt x="21670" y="26876"/>
                    <a:pt x="21813" y="27185"/>
                    <a:pt x="21932" y="27507"/>
                  </a:cubicBezTo>
                  <a:cubicBezTo>
                    <a:pt x="20836" y="27638"/>
                    <a:pt x="19884" y="28126"/>
                    <a:pt x="19229" y="29138"/>
                  </a:cubicBezTo>
                  <a:cubicBezTo>
                    <a:pt x="19705" y="27638"/>
                    <a:pt x="20479" y="26792"/>
                    <a:pt x="21551" y="26566"/>
                  </a:cubicBezTo>
                  <a:close/>
                  <a:moveTo>
                    <a:pt x="25897" y="25507"/>
                  </a:moveTo>
                  <a:lnTo>
                    <a:pt x="25897" y="25507"/>
                  </a:lnTo>
                  <a:cubicBezTo>
                    <a:pt x="29123" y="25911"/>
                    <a:pt x="32112" y="27483"/>
                    <a:pt x="34171" y="29793"/>
                  </a:cubicBezTo>
                  <a:cubicBezTo>
                    <a:pt x="33826" y="29555"/>
                    <a:pt x="33469" y="29364"/>
                    <a:pt x="33100" y="29233"/>
                  </a:cubicBezTo>
                  <a:cubicBezTo>
                    <a:pt x="33040" y="29209"/>
                    <a:pt x="32993" y="29198"/>
                    <a:pt x="32933" y="29198"/>
                  </a:cubicBezTo>
                  <a:cubicBezTo>
                    <a:pt x="31695" y="28364"/>
                    <a:pt x="30326" y="27721"/>
                    <a:pt x="28945" y="27340"/>
                  </a:cubicBezTo>
                  <a:cubicBezTo>
                    <a:pt x="27992" y="26578"/>
                    <a:pt x="26968" y="25959"/>
                    <a:pt x="25897" y="25507"/>
                  </a:cubicBezTo>
                  <a:close/>
                  <a:moveTo>
                    <a:pt x="28825" y="29364"/>
                  </a:moveTo>
                  <a:cubicBezTo>
                    <a:pt x="29552" y="30019"/>
                    <a:pt x="30302" y="30864"/>
                    <a:pt x="30945" y="31817"/>
                  </a:cubicBezTo>
                  <a:cubicBezTo>
                    <a:pt x="30076" y="30936"/>
                    <a:pt x="29123" y="30150"/>
                    <a:pt x="28123" y="29495"/>
                  </a:cubicBezTo>
                  <a:cubicBezTo>
                    <a:pt x="28349" y="29436"/>
                    <a:pt x="28587" y="29388"/>
                    <a:pt x="28825" y="29364"/>
                  </a:cubicBezTo>
                  <a:close/>
                  <a:moveTo>
                    <a:pt x="28123" y="31019"/>
                  </a:moveTo>
                  <a:lnTo>
                    <a:pt x="28123" y="31019"/>
                  </a:lnTo>
                  <a:cubicBezTo>
                    <a:pt x="28540" y="31329"/>
                    <a:pt x="28933" y="31686"/>
                    <a:pt x="29302" y="32115"/>
                  </a:cubicBezTo>
                  <a:cubicBezTo>
                    <a:pt x="30635" y="33400"/>
                    <a:pt x="31659" y="34889"/>
                    <a:pt x="32350" y="36567"/>
                  </a:cubicBezTo>
                  <a:cubicBezTo>
                    <a:pt x="31076" y="34615"/>
                    <a:pt x="29659" y="32805"/>
                    <a:pt x="28123" y="31019"/>
                  </a:cubicBezTo>
                  <a:close/>
                  <a:moveTo>
                    <a:pt x="26611" y="30138"/>
                  </a:moveTo>
                  <a:cubicBezTo>
                    <a:pt x="26718" y="30186"/>
                    <a:pt x="26813" y="30221"/>
                    <a:pt x="26909"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80" y="30543"/>
                    <a:pt x="26301" y="30329"/>
                    <a:pt x="26611" y="30138"/>
                  </a:cubicBezTo>
                  <a:close/>
                  <a:moveTo>
                    <a:pt x="20682" y="30864"/>
                  </a:moveTo>
                  <a:lnTo>
                    <a:pt x="20682" y="30864"/>
                  </a:lnTo>
                  <a:cubicBezTo>
                    <a:pt x="20503" y="31567"/>
                    <a:pt x="20432" y="32365"/>
                    <a:pt x="20467" y="33293"/>
                  </a:cubicBezTo>
                  <a:cubicBezTo>
                    <a:pt x="20539" y="34686"/>
                    <a:pt x="21146" y="36294"/>
                    <a:pt x="22075" y="37818"/>
                  </a:cubicBezTo>
                  <a:cubicBezTo>
                    <a:pt x="21622" y="37449"/>
                    <a:pt x="21194" y="37056"/>
                    <a:pt x="20789" y="36663"/>
                  </a:cubicBezTo>
                  <a:cubicBezTo>
                    <a:pt x="19908" y="34984"/>
                    <a:pt x="19646" y="33174"/>
                    <a:pt x="20003" y="31222"/>
                  </a:cubicBezTo>
                  <a:cubicBezTo>
                    <a:pt x="20241" y="31091"/>
                    <a:pt x="20467" y="30983"/>
                    <a:pt x="20682" y="30864"/>
                  </a:cubicBezTo>
                  <a:close/>
                  <a:moveTo>
                    <a:pt x="31326" y="29710"/>
                  </a:moveTo>
                  <a:lnTo>
                    <a:pt x="31326" y="29710"/>
                  </a:lnTo>
                  <a:cubicBezTo>
                    <a:pt x="31731" y="29888"/>
                    <a:pt x="32112" y="30126"/>
                    <a:pt x="32504" y="30400"/>
                  </a:cubicBezTo>
                  <a:cubicBezTo>
                    <a:pt x="33338" y="31865"/>
                    <a:pt x="35422" y="36056"/>
                    <a:pt x="35267" y="38889"/>
                  </a:cubicBezTo>
                  <a:cubicBezTo>
                    <a:pt x="35029" y="38996"/>
                    <a:pt x="34743" y="39115"/>
                    <a:pt x="34433" y="39258"/>
                  </a:cubicBezTo>
                  <a:cubicBezTo>
                    <a:pt x="34469" y="38973"/>
                    <a:pt x="34493" y="38699"/>
                    <a:pt x="34493" y="38377"/>
                  </a:cubicBezTo>
                  <a:cubicBezTo>
                    <a:pt x="34481" y="38103"/>
                    <a:pt x="34433" y="37806"/>
                    <a:pt x="34374" y="37508"/>
                  </a:cubicBezTo>
                  <a:cubicBezTo>
                    <a:pt x="34350" y="34829"/>
                    <a:pt x="33159" y="32007"/>
                    <a:pt x="31326" y="29710"/>
                  </a:cubicBezTo>
                  <a:close/>
                  <a:moveTo>
                    <a:pt x="24158" y="33984"/>
                  </a:moveTo>
                  <a:lnTo>
                    <a:pt x="24158" y="33984"/>
                  </a:lnTo>
                  <a:cubicBezTo>
                    <a:pt x="25170" y="36103"/>
                    <a:pt x="26563" y="38008"/>
                    <a:pt x="28290" y="39532"/>
                  </a:cubicBezTo>
                  <a:cubicBezTo>
                    <a:pt x="28421" y="39782"/>
                    <a:pt x="28575" y="40044"/>
                    <a:pt x="28718" y="40306"/>
                  </a:cubicBezTo>
                  <a:cubicBezTo>
                    <a:pt x="27742" y="39413"/>
                    <a:pt x="26801" y="38484"/>
                    <a:pt x="25920" y="37484"/>
                  </a:cubicBezTo>
                  <a:cubicBezTo>
                    <a:pt x="23837" y="36258"/>
                    <a:pt x="23277" y="35079"/>
                    <a:pt x="24158" y="33984"/>
                  </a:cubicBezTo>
                  <a:close/>
                  <a:moveTo>
                    <a:pt x="23622" y="36937"/>
                  </a:moveTo>
                  <a:cubicBezTo>
                    <a:pt x="24813" y="38234"/>
                    <a:pt x="26135" y="39425"/>
                    <a:pt x="26909" y="40330"/>
                  </a:cubicBezTo>
                  <a:cubicBezTo>
                    <a:pt x="26468" y="40139"/>
                    <a:pt x="26075" y="39830"/>
                    <a:pt x="25682" y="39365"/>
                  </a:cubicBezTo>
                  <a:cubicBezTo>
                    <a:pt x="24611" y="38699"/>
                    <a:pt x="23956" y="37841"/>
                    <a:pt x="23622" y="36937"/>
                  </a:cubicBezTo>
                  <a:close/>
                  <a:moveTo>
                    <a:pt x="13883" y="30805"/>
                  </a:moveTo>
                  <a:cubicBezTo>
                    <a:pt x="14455" y="32472"/>
                    <a:pt x="15312" y="34127"/>
                    <a:pt x="16348" y="35698"/>
                  </a:cubicBezTo>
                  <a:cubicBezTo>
                    <a:pt x="17086" y="37615"/>
                    <a:pt x="18098" y="39425"/>
                    <a:pt x="19527" y="41020"/>
                  </a:cubicBezTo>
                  <a:cubicBezTo>
                    <a:pt x="18074" y="40235"/>
                    <a:pt x="16764" y="39246"/>
                    <a:pt x="15740" y="37853"/>
                  </a:cubicBezTo>
                  <a:cubicBezTo>
                    <a:pt x="14693" y="36472"/>
                    <a:pt x="13931" y="35043"/>
                    <a:pt x="13812" y="33258"/>
                  </a:cubicBezTo>
                  <a:cubicBezTo>
                    <a:pt x="13764" y="32722"/>
                    <a:pt x="13740" y="31567"/>
                    <a:pt x="13883" y="30805"/>
                  </a:cubicBezTo>
                  <a:close/>
                  <a:moveTo>
                    <a:pt x="23956" y="42140"/>
                  </a:moveTo>
                  <a:lnTo>
                    <a:pt x="23956" y="42140"/>
                  </a:lnTo>
                  <a:cubicBezTo>
                    <a:pt x="25051" y="42961"/>
                    <a:pt x="26206" y="43604"/>
                    <a:pt x="27337" y="43961"/>
                  </a:cubicBezTo>
                  <a:cubicBezTo>
                    <a:pt x="27170" y="44080"/>
                    <a:pt x="26992" y="44164"/>
                    <a:pt x="26813" y="44259"/>
                  </a:cubicBezTo>
                  <a:cubicBezTo>
                    <a:pt x="25789" y="43783"/>
                    <a:pt x="24813" y="42973"/>
                    <a:pt x="23956" y="42140"/>
                  </a:cubicBezTo>
                  <a:close/>
                  <a:moveTo>
                    <a:pt x="15848" y="39925"/>
                  </a:moveTo>
                  <a:lnTo>
                    <a:pt x="15848" y="39925"/>
                  </a:lnTo>
                  <a:cubicBezTo>
                    <a:pt x="18110" y="41997"/>
                    <a:pt x="21122" y="43545"/>
                    <a:pt x="23920" y="44330"/>
                  </a:cubicBezTo>
                  <a:cubicBezTo>
                    <a:pt x="23932" y="44342"/>
                    <a:pt x="23950" y="44342"/>
                    <a:pt x="23968" y="44342"/>
                  </a:cubicBezTo>
                  <a:cubicBezTo>
                    <a:pt x="23986" y="44342"/>
                    <a:pt x="24003" y="44342"/>
                    <a:pt x="24015" y="44354"/>
                  </a:cubicBezTo>
                  <a:lnTo>
                    <a:pt x="24420" y="44664"/>
                  </a:lnTo>
                  <a:cubicBezTo>
                    <a:pt x="24230" y="44652"/>
                    <a:pt x="24015" y="44628"/>
                    <a:pt x="23825" y="44592"/>
                  </a:cubicBezTo>
                  <a:cubicBezTo>
                    <a:pt x="20420" y="44390"/>
                    <a:pt x="17681" y="42533"/>
                    <a:pt x="15848" y="39925"/>
                  </a:cubicBezTo>
                  <a:close/>
                  <a:moveTo>
                    <a:pt x="31576" y="43533"/>
                  </a:moveTo>
                  <a:cubicBezTo>
                    <a:pt x="31981" y="43759"/>
                    <a:pt x="32433" y="43914"/>
                    <a:pt x="32909" y="43973"/>
                  </a:cubicBezTo>
                  <a:cubicBezTo>
                    <a:pt x="32065" y="44522"/>
                    <a:pt x="31033" y="44846"/>
                    <a:pt x="29780" y="44846"/>
                  </a:cubicBezTo>
                  <a:cubicBezTo>
                    <a:pt x="29621" y="44846"/>
                    <a:pt x="29457" y="44841"/>
                    <a:pt x="29290" y="44830"/>
                  </a:cubicBezTo>
                  <a:cubicBezTo>
                    <a:pt x="29718" y="44604"/>
                    <a:pt x="30135" y="44330"/>
                    <a:pt x="30552" y="44033"/>
                  </a:cubicBezTo>
                  <a:cubicBezTo>
                    <a:pt x="30909" y="43914"/>
                    <a:pt x="31254" y="43759"/>
                    <a:pt x="31576" y="43533"/>
                  </a:cubicBezTo>
                  <a:close/>
                  <a:moveTo>
                    <a:pt x="21039" y="45759"/>
                  </a:moveTo>
                  <a:lnTo>
                    <a:pt x="21039" y="45759"/>
                  </a:lnTo>
                  <a:cubicBezTo>
                    <a:pt x="21998" y="46017"/>
                    <a:pt x="22982" y="46150"/>
                    <a:pt x="23968" y="46150"/>
                  </a:cubicBezTo>
                  <a:cubicBezTo>
                    <a:pt x="24757" y="46150"/>
                    <a:pt x="25547" y="46065"/>
                    <a:pt x="26325" y="45890"/>
                  </a:cubicBezTo>
                  <a:cubicBezTo>
                    <a:pt x="27063" y="46307"/>
                    <a:pt x="27849" y="46676"/>
                    <a:pt x="28623" y="46890"/>
                  </a:cubicBezTo>
                  <a:cubicBezTo>
                    <a:pt x="27936" y="47022"/>
                    <a:pt x="27235" y="47087"/>
                    <a:pt x="26528" y="47087"/>
                  </a:cubicBezTo>
                  <a:cubicBezTo>
                    <a:pt x="24676" y="47087"/>
                    <a:pt x="22788" y="46638"/>
                    <a:pt x="21039"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84" y="29154"/>
                    <a:pt x="32601" y="22601"/>
                    <a:pt x="24283" y="22601"/>
                  </a:cubicBezTo>
                  <a:cubicBezTo>
                    <a:pt x="24245" y="22601"/>
                    <a:pt x="24208" y="22601"/>
                    <a:pt x="24170" y="22601"/>
                  </a:cubicBezTo>
                  <a:cubicBezTo>
                    <a:pt x="23611" y="15255"/>
                    <a:pt x="25920" y="9600"/>
                    <a:pt x="29790" y="3254"/>
                  </a:cubicBezTo>
                  <a:cubicBezTo>
                    <a:pt x="30040" y="2837"/>
                    <a:pt x="29968" y="2420"/>
                    <a:pt x="29742" y="2111"/>
                  </a:cubicBezTo>
                  <a:cubicBezTo>
                    <a:pt x="29778" y="2099"/>
                    <a:pt x="29814" y="2063"/>
                    <a:pt x="29837" y="2051"/>
                  </a:cubicBezTo>
                  <a:cubicBezTo>
                    <a:pt x="30727" y="1511"/>
                    <a:pt x="30317"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5" name="Google Shape;8695;p36"/>
          <p:cNvGrpSpPr/>
          <p:nvPr/>
        </p:nvGrpSpPr>
        <p:grpSpPr>
          <a:xfrm>
            <a:off x="3193506" y="4604486"/>
            <a:ext cx="2252199" cy="93989"/>
            <a:chOff x="3445893" y="4053330"/>
            <a:chExt cx="2252199" cy="93989"/>
          </a:xfrm>
        </p:grpSpPr>
        <p:sp>
          <p:nvSpPr>
            <p:cNvPr id="8696" name="Google Shape;8696;p36"/>
            <p:cNvSpPr/>
            <p:nvPr/>
          </p:nvSpPr>
          <p:spPr>
            <a:xfrm>
              <a:off x="3445893" y="408875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7" name="Google Shape;8697;p36"/>
            <p:cNvSpPr/>
            <p:nvPr/>
          </p:nvSpPr>
          <p:spPr>
            <a:xfrm>
              <a:off x="3445893" y="405333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 name="Google Shape;8932;p38">
            <a:extLst>
              <a:ext uri="{FF2B5EF4-FFF2-40B4-BE49-F238E27FC236}">
                <a16:creationId xmlns:a16="http://schemas.microsoft.com/office/drawing/2014/main" id="{CBC9FB64-AF3B-8906-3D52-6CCE96D17D3E}"/>
              </a:ext>
            </a:extLst>
          </p:cNvPr>
          <p:cNvSpPr txBox="1">
            <a:spLocks/>
          </p:cNvSpPr>
          <p:nvPr/>
        </p:nvSpPr>
        <p:spPr>
          <a:xfrm>
            <a:off x="422940" y="462876"/>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Merriweather"/>
              <a:buNone/>
              <a:defRPr sz="2000" b="1" i="0" u="none" strike="noStrike" cap="none">
                <a:solidFill>
                  <a:schemeClr val="lt2"/>
                </a:solidFill>
                <a:latin typeface="Merriweather"/>
                <a:ea typeface="Merriweather"/>
                <a:cs typeface="Merriweather"/>
                <a:sym typeface="Merriweather"/>
              </a:defRPr>
            </a:lvl1pPr>
            <a:lvl2pPr marR="0" lvl="1"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9pPr>
          </a:lstStyle>
          <a:p>
            <a:r>
              <a:rPr lang="en-ZA" dirty="0">
                <a:latin typeface="Livvic" pitchFamily="2" charset="77"/>
              </a:rPr>
              <a:t>social security questions, emerge, </a:t>
            </a:r>
          </a:p>
          <a:p>
            <a:r>
              <a:rPr lang="en-ZA" dirty="0">
                <a:latin typeface="Livvic" pitchFamily="2" charset="77"/>
              </a:rPr>
              <a:t>out of people’s decolonial struggles   </a:t>
            </a:r>
          </a:p>
        </p:txBody>
      </p:sp>
    </p:spTree>
    <p:extLst>
      <p:ext uri="{BB962C8B-B14F-4D97-AF65-F5344CB8AC3E}">
        <p14:creationId xmlns:p14="http://schemas.microsoft.com/office/powerpoint/2010/main" val="254325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86"/>
        <p:cNvGrpSpPr/>
        <p:nvPr/>
      </p:nvGrpSpPr>
      <p:grpSpPr>
        <a:xfrm>
          <a:off x="0" y="0"/>
          <a:ext cx="0" cy="0"/>
          <a:chOff x="0" y="0"/>
          <a:chExt cx="0" cy="0"/>
        </a:xfrm>
      </p:grpSpPr>
      <p:sp>
        <p:nvSpPr>
          <p:cNvPr id="8688" name="Google Shape;8688;p36"/>
          <p:cNvSpPr txBox="1">
            <a:spLocks noGrp="1"/>
          </p:cNvSpPr>
          <p:nvPr>
            <p:ph type="subTitle" idx="1"/>
          </p:nvPr>
        </p:nvSpPr>
        <p:spPr>
          <a:xfrm>
            <a:off x="544072" y="1083120"/>
            <a:ext cx="8240420" cy="14334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 </a:t>
            </a:r>
          </a:p>
          <a:p>
            <a:pPr marL="0" lvl="0" indent="0" algn="ctr" rtl="0">
              <a:spcBef>
                <a:spcPts val="0"/>
              </a:spcBef>
              <a:spcAft>
                <a:spcPts val="0"/>
              </a:spcAft>
            </a:pPr>
            <a:r>
              <a:rPr lang="en-US" sz="1800" dirty="0" err="1"/>
              <a:t>Mba</a:t>
            </a:r>
            <a:r>
              <a:rPr lang="en-US" sz="1800" dirty="0"/>
              <a:t> T., &amp; Mzileni, P (2023). </a:t>
            </a:r>
            <a:r>
              <a:rPr lang="en-US" sz="1800" b="1" dirty="0"/>
              <a:t>Stokvels and Livelihoods of Black Women Street Vendors in Urban South Africa,</a:t>
            </a:r>
            <a:r>
              <a:rPr lang="en-US" sz="1800" dirty="0"/>
              <a:t> </a:t>
            </a:r>
          </a:p>
          <a:p>
            <a:pPr marL="0" lvl="0" indent="0" algn="ctr" rtl="0">
              <a:spcBef>
                <a:spcPts val="0"/>
              </a:spcBef>
              <a:spcAft>
                <a:spcPts val="0"/>
              </a:spcAft>
            </a:pPr>
            <a:r>
              <a:rPr lang="en-US" sz="1800" i="1" dirty="0"/>
              <a:t>African Journal of Development Studies</a:t>
            </a:r>
            <a:r>
              <a:rPr lang="en-US" sz="1800" dirty="0"/>
              <a:t>, SE, pp. 167-180</a:t>
            </a:r>
          </a:p>
          <a:p>
            <a:pPr marL="0" lvl="0" indent="0" algn="ctr" rtl="0">
              <a:spcBef>
                <a:spcPts val="0"/>
              </a:spcBef>
              <a:spcAft>
                <a:spcPts val="0"/>
              </a:spcAft>
            </a:pPr>
            <a:endParaRPr lang="en-US" sz="1800" dirty="0"/>
          </a:p>
          <a:p>
            <a:pPr marL="0" lvl="0" indent="0" algn="ctr" rtl="0">
              <a:spcBef>
                <a:spcPts val="0"/>
              </a:spcBef>
              <a:spcAft>
                <a:spcPts val="0"/>
              </a:spcAft>
            </a:pPr>
            <a:r>
              <a:rPr lang="en-US" sz="1800" dirty="0"/>
              <a:t>Mzileni, P., &amp; </a:t>
            </a:r>
            <a:r>
              <a:rPr lang="en-US" sz="1800" dirty="0" err="1"/>
              <a:t>Noveve</a:t>
            </a:r>
            <a:r>
              <a:rPr lang="en-US" sz="1800" dirty="0"/>
              <a:t>, Q [Accepted](2023). </a:t>
            </a:r>
            <a:r>
              <a:rPr lang="en-US" sz="1800" b="1" dirty="0"/>
              <a:t>The Violence of a Liberal Welfare State: A Reading of Student Experiences in the National Students Financial Aid Scheme</a:t>
            </a:r>
            <a:r>
              <a:rPr lang="en-US" sz="1800" dirty="0"/>
              <a:t>, </a:t>
            </a:r>
            <a:r>
              <a:rPr lang="en-US" sz="1800" i="1" dirty="0"/>
              <a:t>South African Review of Sociology</a:t>
            </a:r>
            <a:r>
              <a:rPr lang="en-US" sz="1800" dirty="0"/>
              <a:t>,  </a:t>
            </a:r>
          </a:p>
          <a:p>
            <a:pPr marL="0" lvl="0" indent="0" algn="ctr" rtl="0">
              <a:spcBef>
                <a:spcPts val="0"/>
              </a:spcBef>
              <a:spcAft>
                <a:spcPts val="0"/>
              </a:spcAft>
            </a:pPr>
            <a:endParaRPr lang="en-US" sz="1800" dirty="0">
              <a:solidFill>
                <a:schemeClr val="accent2">
                  <a:lumMod val="50000"/>
                </a:schemeClr>
              </a:solidFill>
            </a:endParaRPr>
          </a:p>
          <a:p>
            <a:pPr marL="0" lvl="0" indent="0" algn="ctr" rtl="0">
              <a:spcBef>
                <a:spcPts val="0"/>
              </a:spcBef>
              <a:spcAft>
                <a:spcPts val="0"/>
              </a:spcAft>
            </a:pPr>
            <a:r>
              <a:rPr lang="en-US" sz="1800" dirty="0">
                <a:solidFill>
                  <a:schemeClr val="tx1">
                    <a:lumMod val="50000"/>
                  </a:schemeClr>
                </a:solidFill>
              </a:rPr>
              <a:t>Mzileni, P. (2024). </a:t>
            </a:r>
            <a:r>
              <a:rPr lang="en-US" sz="1800" b="1" dirty="0">
                <a:solidFill>
                  <a:schemeClr val="tx1">
                    <a:lumMod val="50000"/>
                  </a:schemeClr>
                </a:solidFill>
              </a:rPr>
              <a:t>The University as a Site of Working-Class Struggles for Decent Work and Human Development</a:t>
            </a:r>
            <a:r>
              <a:rPr lang="en-US" sz="1800" dirty="0">
                <a:solidFill>
                  <a:schemeClr val="tx1">
                    <a:lumMod val="50000"/>
                  </a:schemeClr>
                </a:solidFill>
              </a:rPr>
              <a:t>, in </a:t>
            </a:r>
            <a:r>
              <a:rPr lang="en-US" sz="1800" dirty="0" err="1">
                <a:solidFill>
                  <a:schemeClr val="tx1">
                    <a:lumMod val="50000"/>
                  </a:schemeClr>
                </a:solidFill>
              </a:rPr>
              <a:t>Belluigi</a:t>
            </a:r>
            <a:r>
              <a:rPr lang="en-US" sz="1800" dirty="0">
                <a:solidFill>
                  <a:schemeClr val="tx1">
                    <a:lumMod val="50000"/>
                  </a:schemeClr>
                </a:solidFill>
              </a:rPr>
              <a:t>, D., &amp; </a:t>
            </a:r>
            <a:r>
              <a:rPr lang="en-US" sz="1800" dirty="0" err="1">
                <a:solidFill>
                  <a:schemeClr val="tx1">
                    <a:lumMod val="50000"/>
                  </a:schemeClr>
                </a:solidFill>
              </a:rPr>
              <a:t>Keet</a:t>
            </a:r>
            <a:r>
              <a:rPr lang="en-US" sz="1800" dirty="0">
                <a:solidFill>
                  <a:schemeClr val="tx1">
                    <a:lumMod val="50000"/>
                  </a:schemeClr>
                </a:solidFill>
              </a:rPr>
              <a:t>, A (eds), Critical University Studies (upcoming – March 2024)</a:t>
            </a:r>
          </a:p>
          <a:p>
            <a:pPr marL="342900" lvl="0" algn="ctr" rtl="0">
              <a:spcBef>
                <a:spcPts val="0"/>
              </a:spcBef>
              <a:spcAft>
                <a:spcPts val="0"/>
              </a:spcAft>
              <a:buFont typeface="Arial" panose="020B0604020202020204" pitchFamily="34" charset="0"/>
              <a:buChar char="•"/>
            </a:pPr>
            <a:endParaRPr lang="en-US" dirty="0"/>
          </a:p>
          <a:p>
            <a:pPr marL="0" lvl="0" indent="0" algn="ctr" rtl="0">
              <a:spcBef>
                <a:spcPts val="0"/>
              </a:spcBef>
              <a:spcAft>
                <a:spcPts val="0"/>
              </a:spcAft>
            </a:pPr>
            <a:endParaRPr dirty="0"/>
          </a:p>
        </p:txBody>
      </p:sp>
      <p:grpSp>
        <p:nvGrpSpPr>
          <p:cNvPr id="8689" name="Google Shape;8689;p36"/>
          <p:cNvGrpSpPr/>
          <p:nvPr/>
        </p:nvGrpSpPr>
        <p:grpSpPr>
          <a:xfrm>
            <a:off x="171756" y="178421"/>
            <a:ext cx="1393920" cy="920170"/>
            <a:chOff x="3463225" y="1863975"/>
            <a:chExt cx="1899850" cy="1254150"/>
          </a:xfrm>
        </p:grpSpPr>
        <p:sp>
          <p:nvSpPr>
            <p:cNvPr id="8690" name="Google Shape;8690;p36"/>
            <p:cNvSpPr/>
            <p:nvPr/>
          </p:nvSpPr>
          <p:spPr>
            <a:xfrm>
              <a:off x="3463225" y="1863975"/>
              <a:ext cx="1014900" cy="1254150"/>
            </a:xfrm>
            <a:custGeom>
              <a:avLst/>
              <a:gdLst/>
              <a:ahLst/>
              <a:cxnLst/>
              <a:rect l="l" t="t" r="r" b="b"/>
              <a:pathLst>
                <a:path w="40596" h="50166" extrusionOk="0">
                  <a:moveTo>
                    <a:pt x="25170" y="5683"/>
                  </a:moveTo>
                  <a:lnTo>
                    <a:pt x="25170" y="5683"/>
                  </a:lnTo>
                  <a:cubicBezTo>
                    <a:pt x="24515" y="6790"/>
                    <a:pt x="23979" y="7981"/>
                    <a:pt x="23515" y="9183"/>
                  </a:cubicBezTo>
                  <a:cubicBezTo>
                    <a:pt x="23551" y="8826"/>
                    <a:pt x="23587" y="8469"/>
                    <a:pt x="23622" y="8112"/>
                  </a:cubicBezTo>
                  <a:cubicBezTo>
                    <a:pt x="23646" y="7838"/>
                    <a:pt x="23527" y="7647"/>
                    <a:pt x="23348" y="7516"/>
                  </a:cubicBezTo>
                  <a:cubicBezTo>
                    <a:pt x="23944" y="6873"/>
                    <a:pt x="24563" y="6266"/>
                    <a:pt x="25170" y="5683"/>
                  </a:cubicBezTo>
                  <a:close/>
                  <a:moveTo>
                    <a:pt x="19503" y="12386"/>
                  </a:moveTo>
                  <a:lnTo>
                    <a:pt x="19503" y="12386"/>
                  </a:lnTo>
                  <a:cubicBezTo>
                    <a:pt x="18503" y="14529"/>
                    <a:pt x="17669" y="16756"/>
                    <a:pt x="17038" y="19018"/>
                  </a:cubicBezTo>
                  <a:cubicBezTo>
                    <a:pt x="16979" y="18887"/>
                    <a:pt x="16859" y="18792"/>
                    <a:pt x="16729" y="18780"/>
                  </a:cubicBezTo>
                  <a:cubicBezTo>
                    <a:pt x="16740" y="18661"/>
                    <a:pt x="16740" y="18530"/>
                    <a:pt x="16764" y="18411"/>
                  </a:cubicBezTo>
                  <a:cubicBezTo>
                    <a:pt x="16788" y="18101"/>
                    <a:pt x="16621" y="17863"/>
                    <a:pt x="16407" y="17708"/>
                  </a:cubicBezTo>
                  <a:cubicBezTo>
                    <a:pt x="17312" y="15863"/>
                    <a:pt x="18348" y="14077"/>
                    <a:pt x="19503" y="12386"/>
                  </a:cubicBezTo>
                  <a:close/>
                  <a:moveTo>
                    <a:pt x="21527" y="16113"/>
                  </a:moveTo>
                  <a:lnTo>
                    <a:pt x="21527" y="16113"/>
                  </a:lnTo>
                  <a:cubicBezTo>
                    <a:pt x="21467" y="19030"/>
                    <a:pt x="21598" y="21970"/>
                    <a:pt x="22098" y="24780"/>
                  </a:cubicBezTo>
                  <a:cubicBezTo>
                    <a:pt x="22039" y="24780"/>
                    <a:pt x="21967" y="24792"/>
                    <a:pt x="21908" y="24792"/>
                  </a:cubicBezTo>
                  <a:cubicBezTo>
                    <a:pt x="21312" y="23316"/>
                    <a:pt x="20824" y="21792"/>
                    <a:pt x="20419" y="20208"/>
                  </a:cubicBezTo>
                  <a:cubicBezTo>
                    <a:pt x="20765" y="18851"/>
                    <a:pt x="21134" y="17482"/>
                    <a:pt x="21527" y="16113"/>
                  </a:cubicBezTo>
                  <a:close/>
                  <a:moveTo>
                    <a:pt x="20038" y="21875"/>
                  </a:moveTo>
                  <a:cubicBezTo>
                    <a:pt x="20288" y="22923"/>
                    <a:pt x="20598" y="23935"/>
                    <a:pt x="20943" y="24923"/>
                  </a:cubicBezTo>
                  <a:cubicBezTo>
                    <a:pt x="20408" y="25030"/>
                    <a:pt x="19884" y="25197"/>
                    <a:pt x="19360" y="25423"/>
                  </a:cubicBezTo>
                  <a:cubicBezTo>
                    <a:pt x="19526" y="24245"/>
                    <a:pt x="19765" y="23054"/>
                    <a:pt x="20038" y="21875"/>
                  </a:cubicBezTo>
                  <a:close/>
                  <a:moveTo>
                    <a:pt x="21205" y="11398"/>
                  </a:moveTo>
                  <a:lnTo>
                    <a:pt x="21205" y="11398"/>
                  </a:lnTo>
                  <a:cubicBezTo>
                    <a:pt x="19860" y="16553"/>
                    <a:pt x="18288" y="21506"/>
                    <a:pt x="17776" y="26340"/>
                  </a:cubicBezTo>
                  <a:cubicBezTo>
                    <a:pt x="17657" y="26435"/>
                    <a:pt x="17550" y="26531"/>
                    <a:pt x="17443" y="26626"/>
                  </a:cubicBezTo>
                  <a:cubicBezTo>
                    <a:pt x="17491" y="21482"/>
                    <a:pt x="19050" y="16208"/>
                    <a:pt x="21205" y="11398"/>
                  </a:cubicBezTo>
                  <a:close/>
                  <a:moveTo>
                    <a:pt x="14764" y="23292"/>
                  </a:moveTo>
                  <a:lnTo>
                    <a:pt x="14764" y="23292"/>
                  </a:lnTo>
                  <a:cubicBezTo>
                    <a:pt x="14704" y="24983"/>
                    <a:pt x="14740" y="26697"/>
                    <a:pt x="14859" y="28364"/>
                  </a:cubicBezTo>
                  <a:cubicBezTo>
                    <a:pt x="14824" y="28281"/>
                    <a:pt x="14776" y="28197"/>
                    <a:pt x="14740" y="28102"/>
                  </a:cubicBezTo>
                  <a:cubicBezTo>
                    <a:pt x="14666" y="27944"/>
                    <a:pt x="14517" y="27860"/>
                    <a:pt x="14376" y="27860"/>
                  </a:cubicBezTo>
                  <a:cubicBezTo>
                    <a:pt x="14358" y="27860"/>
                    <a:pt x="14341" y="27861"/>
                    <a:pt x="14323" y="27864"/>
                  </a:cubicBezTo>
                  <a:cubicBezTo>
                    <a:pt x="14157" y="26531"/>
                    <a:pt x="14216" y="25185"/>
                    <a:pt x="14585" y="23840"/>
                  </a:cubicBezTo>
                  <a:cubicBezTo>
                    <a:pt x="14645" y="23661"/>
                    <a:pt x="14704" y="23471"/>
                    <a:pt x="14764" y="23292"/>
                  </a:cubicBezTo>
                  <a:close/>
                  <a:moveTo>
                    <a:pt x="21551" y="26566"/>
                  </a:moveTo>
                  <a:cubicBezTo>
                    <a:pt x="21670" y="26876"/>
                    <a:pt x="21824" y="27185"/>
                    <a:pt x="21943" y="27507"/>
                  </a:cubicBezTo>
                  <a:cubicBezTo>
                    <a:pt x="20836" y="27638"/>
                    <a:pt x="19884" y="28126"/>
                    <a:pt x="19229" y="29138"/>
                  </a:cubicBezTo>
                  <a:cubicBezTo>
                    <a:pt x="19705" y="27638"/>
                    <a:pt x="20479" y="26792"/>
                    <a:pt x="21551" y="26566"/>
                  </a:cubicBezTo>
                  <a:close/>
                  <a:moveTo>
                    <a:pt x="25896" y="25507"/>
                  </a:moveTo>
                  <a:lnTo>
                    <a:pt x="25896" y="25507"/>
                  </a:lnTo>
                  <a:cubicBezTo>
                    <a:pt x="29123" y="25911"/>
                    <a:pt x="32135" y="27483"/>
                    <a:pt x="34171" y="29793"/>
                  </a:cubicBezTo>
                  <a:cubicBezTo>
                    <a:pt x="33826" y="29555"/>
                    <a:pt x="33469" y="29364"/>
                    <a:pt x="33100" y="29233"/>
                  </a:cubicBezTo>
                  <a:cubicBezTo>
                    <a:pt x="33040" y="29209"/>
                    <a:pt x="32992" y="29198"/>
                    <a:pt x="32933" y="29198"/>
                  </a:cubicBezTo>
                  <a:cubicBezTo>
                    <a:pt x="31707" y="28364"/>
                    <a:pt x="30337" y="27721"/>
                    <a:pt x="28944" y="27340"/>
                  </a:cubicBezTo>
                  <a:cubicBezTo>
                    <a:pt x="27992" y="26578"/>
                    <a:pt x="26968" y="25959"/>
                    <a:pt x="25896" y="25507"/>
                  </a:cubicBezTo>
                  <a:close/>
                  <a:moveTo>
                    <a:pt x="28825" y="29364"/>
                  </a:moveTo>
                  <a:cubicBezTo>
                    <a:pt x="29563" y="30019"/>
                    <a:pt x="30302" y="30864"/>
                    <a:pt x="30945" y="31817"/>
                  </a:cubicBezTo>
                  <a:cubicBezTo>
                    <a:pt x="30075" y="30936"/>
                    <a:pt x="29123" y="30150"/>
                    <a:pt x="28135" y="29495"/>
                  </a:cubicBezTo>
                  <a:cubicBezTo>
                    <a:pt x="28349" y="29436"/>
                    <a:pt x="28587" y="29388"/>
                    <a:pt x="28825" y="29364"/>
                  </a:cubicBezTo>
                  <a:close/>
                  <a:moveTo>
                    <a:pt x="28147" y="31019"/>
                  </a:moveTo>
                  <a:lnTo>
                    <a:pt x="28147" y="31019"/>
                  </a:lnTo>
                  <a:cubicBezTo>
                    <a:pt x="28540" y="31329"/>
                    <a:pt x="28932" y="31686"/>
                    <a:pt x="29325" y="32115"/>
                  </a:cubicBezTo>
                  <a:cubicBezTo>
                    <a:pt x="30659" y="33400"/>
                    <a:pt x="31671" y="34889"/>
                    <a:pt x="32373" y="36567"/>
                  </a:cubicBezTo>
                  <a:cubicBezTo>
                    <a:pt x="31087" y="34615"/>
                    <a:pt x="29683" y="32805"/>
                    <a:pt x="28147" y="31019"/>
                  </a:cubicBezTo>
                  <a:close/>
                  <a:moveTo>
                    <a:pt x="26611" y="30138"/>
                  </a:moveTo>
                  <a:cubicBezTo>
                    <a:pt x="26718" y="30186"/>
                    <a:pt x="26825" y="30221"/>
                    <a:pt x="26908"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92" y="30543"/>
                    <a:pt x="26301" y="30329"/>
                    <a:pt x="26611" y="30138"/>
                  </a:cubicBezTo>
                  <a:close/>
                  <a:moveTo>
                    <a:pt x="20693" y="30864"/>
                  </a:moveTo>
                  <a:cubicBezTo>
                    <a:pt x="20515" y="31567"/>
                    <a:pt x="20431" y="32365"/>
                    <a:pt x="20467" y="33293"/>
                  </a:cubicBezTo>
                  <a:cubicBezTo>
                    <a:pt x="20539" y="34686"/>
                    <a:pt x="21146" y="36294"/>
                    <a:pt x="22074" y="37818"/>
                  </a:cubicBezTo>
                  <a:cubicBezTo>
                    <a:pt x="21622" y="37449"/>
                    <a:pt x="21193" y="37056"/>
                    <a:pt x="20789" y="36663"/>
                  </a:cubicBezTo>
                  <a:cubicBezTo>
                    <a:pt x="19919" y="34984"/>
                    <a:pt x="19646" y="33174"/>
                    <a:pt x="20003" y="31222"/>
                  </a:cubicBezTo>
                  <a:cubicBezTo>
                    <a:pt x="20241" y="31091"/>
                    <a:pt x="20467" y="30983"/>
                    <a:pt x="20693" y="30864"/>
                  </a:cubicBezTo>
                  <a:close/>
                  <a:moveTo>
                    <a:pt x="31326" y="29710"/>
                  </a:moveTo>
                  <a:cubicBezTo>
                    <a:pt x="31730" y="29888"/>
                    <a:pt x="32111" y="30126"/>
                    <a:pt x="32504" y="30400"/>
                  </a:cubicBezTo>
                  <a:cubicBezTo>
                    <a:pt x="33338" y="31865"/>
                    <a:pt x="35421" y="36056"/>
                    <a:pt x="35278" y="38889"/>
                  </a:cubicBezTo>
                  <a:cubicBezTo>
                    <a:pt x="35040" y="38996"/>
                    <a:pt x="34755" y="39115"/>
                    <a:pt x="34445" y="39258"/>
                  </a:cubicBezTo>
                  <a:cubicBezTo>
                    <a:pt x="34469" y="38973"/>
                    <a:pt x="34505" y="38699"/>
                    <a:pt x="34505" y="38377"/>
                  </a:cubicBezTo>
                  <a:cubicBezTo>
                    <a:pt x="34481" y="38103"/>
                    <a:pt x="34445" y="37806"/>
                    <a:pt x="34385" y="37508"/>
                  </a:cubicBezTo>
                  <a:cubicBezTo>
                    <a:pt x="34350" y="34829"/>
                    <a:pt x="33159" y="32007"/>
                    <a:pt x="31326" y="29710"/>
                  </a:cubicBezTo>
                  <a:close/>
                  <a:moveTo>
                    <a:pt x="24170" y="33984"/>
                  </a:moveTo>
                  <a:cubicBezTo>
                    <a:pt x="25182" y="36103"/>
                    <a:pt x="26575" y="38008"/>
                    <a:pt x="28301" y="39532"/>
                  </a:cubicBezTo>
                  <a:cubicBezTo>
                    <a:pt x="28444" y="39782"/>
                    <a:pt x="28587" y="40044"/>
                    <a:pt x="28742" y="40306"/>
                  </a:cubicBezTo>
                  <a:cubicBezTo>
                    <a:pt x="27754" y="39413"/>
                    <a:pt x="26825" y="38484"/>
                    <a:pt x="25944" y="37484"/>
                  </a:cubicBezTo>
                  <a:cubicBezTo>
                    <a:pt x="23860" y="36258"/>
                    <a:pt x="23289" y="35079"/>
                    <a:pt x="24170" y="33984"/>
                  </a:cubicBezTo>
                  <a:close/>
                  <a:moveTo>
                    <a:pt x="23634" y="36937"/>
                  </a:moveTo>
                  <a:lnTo>
                    <a:pt x="23634" y="36937"/>
                  </a:lnTo>
                  <a:cubicBezTo>
                    <a:pt x="24825" y="38234"/>
                    <a:pt x="26146" y="39425"/>
                    <a:pt x="26920" y="40330"/>
                  </a:cubicBezTo>
                  <a:cubicBezTo>
                    <a:pt x="26492" y="40139"/>
                    <a:pt x="26087" y="39830"/>
                    <a:pt x="25706" y="39365"/>
                  </a:cubicBezTo>
                  <a:cubicBezTo>
                    <a:pt x="24622" y="38699"/>
                    <a:pt x="23968" y="37841"/>
                    <a:pt x="23634" y="36937"/>
                  </a:cubicBezTo>
                  <a:close/>
                  <a:moveTo>
                    <a:pt x="13883" y="30805"/>
                  </a:moveTo>
                  <a:cubicBezTo>
                    <a:pt x="14454" y="32472"/>
                    <a:pt x="15312" y="34127"/>
                    <a:pt x="16359" y="35698"/>
                  </a:cubicBezTo>
                  <a:cubicBezTo>
                    <a:pt x="17086" y="37615"/>
                    <a:pt x="18098" y="39425"/>
                    <a:pt x="19526" y="41020"/>
                  </a:cubicBezTo>
                  <a:cubicBezTo>
                    <a:pt x="18086" y="40235"/>
                    <a:pt x="16788" y="39246"/>
                    <a:pt x="15752" y="37853"/>
                  </a:cubicBezTo>
                  <a:cubicBezTo>
                    <a:pt x="14693" y="36472"/>
                    <a:pt x="13942" y="35043"/>
                    <a:pt x="13811" y="33258"/>
                  </a:cubicBezTo>
                  <a:cubicBezTo>
                    <a:pt x="13764" y="32722"/>
                    <a:pt x="13740" y="31567"/>
                    <a:pt x="13883" y="30805"/>
                  </a:cubicBezTo>
                  <a:close/>
                  <a:moveTo>
                    <a:pt x="23968" y="42140"/>
                  </a:moveTo>
                  <a:lnTo>
                    <a:pt x="23968" y="42140"/>
                  </a:lnTo>
                  <a:cubicBezTo>
                    <a:pt x="25051" y="42961"/>
                    <a:pt x="26206" y="43604"/>
                    <a:pt x="27337" y="43961"/>
                  </a:cubicBezTo>
                  <a:cubicBezTo>
                    <a:pt x="27182" y="44080"/>
                    <a:pt x="27004" y="44164"/>
                    <a:pt x="26825" y="44259"/>
                  </a:cubicBezTo>
                  <a:cubicBezTo>
                    <a:pt x="25789" y="43783"/>
                    <a:pt x="24813" y="42973"/>
                    <a:pt x="23968" y="42140"/>
                  </a:cubicBezTo>
                  <a:close/>
                  <a:moveTo>
                    <a:pt x="15847" y="39925"/>
                  </a:moveTo>
                  <a:cubicBezTo>
                    <a:pt x="18110" y="41997"/>
                    <a:pt x="21122" y="43545"/>
                    <a:pt x="23920" y="44330"/>
                  </a:cubicBezTo>
                  <a:cubicBezTo>
                    <a:pt x="23932" y="44342"/>
                    <a:pt x="23950" y="44342"/>
                    <a:pt x="23969" y="44342"/>
                  </a:cubicBezTo>
                  <a:cubicBezTo>
                    <a:pt x="23988" y="44342"/>
                    <a:pt x="24009" y="44342"/>
                    <a:pt x="24027" y="44354"/>
                  </a:cubicBezTo>
                  <a:lnTo>
                    <a:pt x="24420" y="44664"/>
                  </a:lnTo>
                  <a:cubicBezTo>
                    <a:pt x="24229" y="44652"/>
                    <a:pt x="24027" y="44628"/>
                    <a:pt x="23825" y="44592"/>
                  </a:cubicBezTo>
                  <a:cubicBezTo>
                    <a:pt x="20419" y="44390"/>
                    <a:pt x="17693" y="42533"/>
                    <a:pt x="15847" y="39925"/>
                  </a:cubicBezTo>
                  <a:close/>
                  <a:moveTo>
                    <a:pt x="31588" y="43533"/>
                  </a:moveTo>
                  <a:cubicBezTo>
                    <a:pt x="31980" y="43759"/>
                    <a:pt x="32433" y="43914"/>
                    <a:pt x="32909" y="43973"/>
                  </a:cubicBezTo>
                  <a:cubicBezTo>
                    <a:pt x="32064" y="44522"/>
                    <a:pt x="31033" y="44846"/>
                    <a:pt x="29780" y="44846"/>
                  </a:cubicBezTo>
                  <a:cubicBezTo>
                    <a:pt x="29620" y="44846"/>
                    <a:pt x="29457" y="44841"/>
                    <a:pt x="29290" y="44830"/>
                  </a:cubicBezTo>
                  <a:cubicBezTo>
                    <a:pt x="29718" y="44604"/>
                    <a:pt x="30135" y="44330"/>
                    <a:pt x="30552" y="44033"/>
                  </a:cubicBezTo>
                  <a:cubicBezTo>
                    <a:pt x="30909" y="43914"/>
                    <a:pt x="31254" y="43759"/>
                    <a:pt x="31588" y="43533"/>
                  </a:cubicBezTo>
                  <a:close/>
                  <a:moveTo>
                    <a:pt x="21050" y="45759"/>
                  </a:moveTo>
                  <a:lnTo>
                    <a:pt x="21050" y="45759"/>
                  </a:lnTo>
                  <a:cubicBezTo>
                    <a:pt x="22009" y="46017"/>
                    <a:pt x="22990" y="46150"/>
                    <a:pt x="23973" y="46150"/>
                  </a:cubicBezTo>
                  <a:cubicBezTo>
                    <a:pt x="24759" y="46150"/>
                    <a:pt x="25547" y="46065"/>
                    <a:pt x="26325" y="45890"/>
                  </a:cubicBezTo>
                  <a:cubicBezTo>
                    <a:pt x="27075" y="46307"/>
                    <a:pt x="27849" y="46676"/>
                    <a:pt x="28623" y="46890"/>
                  </a:cubicBezTo>
                  <a:cubicBezTo>
                    <a:pt x="27936" y="47022"/>
                    <a:pt x="27234" y="47087"/>
                    <a:pt x="26528" y="47087"/>
                  </a:cubicBezTo>
                  <a:cubicBezTo>
                    <a:pt x="24676" y="47087"/>
                    <a:pt x="22792" y="46638"/>
                    <a:pt x="21050"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96" y="29154"/>
                    <a:pt x="32624" y="22601"/>
                    <a:pt x="24283" y="22601"/>
                  </a:cubicBezTo>
                  <a:cubicBezTo>
                    <a:pt x="24245" y="22601"/>
                    <a:pt x="24208" y="22601"/>
                    <a:pt x="24170" y="22601"/>
                  </a:cubicBezTo>
                  <a:cubicBezTo>
                    <a:pt x="23622" y="15255"/>
                    <a:pt x="25932" y="9600"/>
                    <a:pt x="29802" y="3254"/>
                  </a:cubicBezTo>
                  <a:cubicBezTo>
                    <a:pt x="30052" y="2837"/>
                    <a:pt x="29980" y="2420"/>
                    <a:pt x="29754" y="2111"/>
                  </a:cubicBezTo>
                  <a:cubicBezTo>
                    <a:pt x="29778" y="2099"/>
                    <a:pt x="29813" y="2063"/>
                    <a:pt x="29837" y="2051"/>
                  </a:cubicBezTo>
                  <a:cubicBezTo>
                    <a:pt x="30727" y="1511"/>
                    <a:pt x="30316"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36"/>
            <p:cNvSpPr/>
            <p:nvPr/>
          </p:nvSpPr>
          <p:spPr>
            <a:xfrm>
              <a:off x="4348450" y="1863975"/>
              <a:ext cx="1014625" cy="1254150"/>
            </a:xfrm>
            <a:custGeom>
              <a:avLst/>
              <a:gdLst/>
              <a:ahLst/>
              <a:cxnLst/>
              <a:rect l="l" t="t" r="r" b="b"/>
              <a:pathLst>
                <a:path w="40585" h="50166" extrusionOk="0">
                  <a:moveTo>
                    <a:pt x="25170" y="5683"/>
                  </a:moveTo>
                  <a:lnTo>
                    <a:pt x="25170" y="5683"/>
                  </a:lnTo>
                  <a:cubicBezTo>
                    <a:pt x="24503" y="6790"/>
                    <a:pt x="23980" y="7981"/>
                    <a:pt x="23515" y="9183"/>
                  </a:cubicBezTo>
                  <a:cubicBezTo>
                    <a:pt x="23539" y="8826"/>
                    <a:pt x="23587" y="8469"/>
                    <a:pt x="23622" y="8112"/>
                  </a:cubicBezTo>
                  <a:cubicBezTo>
                    <a:pt x="23646" y="7838"/>
                    <a:pt x="23527" y="7647"/>
                    <a:pt x="23349" y="7516"/>
                  </a:cubicBezTo>
                  <a:cubicBezTo>
                    <a:pt x="23944" y="6873"/>
                    <a:pt x="24551" y="6266"/>
                    <a:pt x="25170" y="5683"/>
                  </a:cubicBezTo>
                  <a:close/>
                  <a:moveTo>
                    <a:pt x="19491" y="12386"/>
                  </a:moveTo>
                  <a:lnTo>
                    <a:pt x="19491" y="12386"/>
                  </a:lnTo>
                  <a:cubicBezTo>
                    <a:pt x="18503" y="14529"/>
                    <a:pt x="17669" y="16756"/>
                    <a:pt x="17038" y="19018"/>
                  </a:cubicBezTo>
                  <a:cubicBezTo>
                    <a:pt x="16979" y="18887"/>
                    <a:pt x="16860" y="18792"/>
                    <a:pt x="16729" y="18780"/>
                  </a:cubicBezTo>
                  <a:cubicBezTo>
                    <a:pt x="16741" y="18661"/>
                    <a:pt x="16741" y="18530"/>
                    <a:pt x="16753" y="18411"/>
                  </a:cubicBezTo>
                  <a:cubicBezTo>
                    <a:pt x="16788" y="18101"/>
                    <a:pt x="16622" y="17863"/>
                    <a:pt x="16395" y="17708"/>
                  </a:cubicBezTo>
                  <a:cubicBezTo>
                    <a:pt x="17312" y="15863"/>
                    <a:pt x="18348" y="14077"/>
                    <a:pt x="19491" y="12386"/>
                  </a:cubicBezTo>
                  <a:close/>
                  <a:moveTo>
                    <a:pt x="21503" y="16113"/>
                  </a:moveTo>
                  <a:cubicBezTo>
                    <a:pt x="21455" y="19030"/>
                    <a:pt x="21598" y="21970"/>
                    <a:pt x="22087" y="24780"/>
                  </a:cubicBezTo>
                  <a:cubicBezTo>
                    <a:pt x="22027" y="24780"/>
                    <a:pt x="21944" y="24792"/>
                    <a:pt x="21896" y="24792"/>
                  </a:cubicBezTo>
                  <a:cubicBezTo>
                    <a:pt x="21301" y="23316"/>
                    <a:pt x="20801" y="21792"/>
                    <a:pt x="20408" y="20208"/>
                  </a:cubicBezTo>
                  <a:cubicBezTo>
                    <a:pt x="20741" y="18851"/>
                    <a:pt x="21110" y="17482"/>
                    <a:pt x="21503" y="16113"/>
                  </a:cubicBezTo>
                  <a:close/>
                  <a:moveTo>
                    <a:pt x="20027" y="21875"/>
                  </a:moveTo>
                  <a:cubicBezTo>
                    <a:pt x="20289" y="22923"/>
                    <a:pt x="20598" y="23935"/>
                    <a:pt x="20932" y="24923"/>
                  </a:cubicBezTo>
                  <a:cubicBezTo>
                    <a:pt x="20408" y="25030"/>
                    <a:pt x="19884" y="25197"/>
                    <a:pt x="19360" y="25423"/>
                  </a:cubicBezTo>
                  <a:cubicBezTo>
                    <a:pt x="19527" y="24245"/>
                    <a:pt x="19765" y="23054"/>
                    <a:pt x="20027" y="21875"/>
                  </a:cubicBezTo>
                  <a:close/>
                  <a:moveTo>
                    <a:pt x="21205" y="11398"/>
                  </a:moveTo>
                  <a:lnTo>
                    <a:pt x="21205" y="11398"/>
                  </a:lnTo>
                  <a:cubicBezTo>
                    <a:pt x="19848" y="16553"/>
                    <a:pt x="18288" y="21506"/>
                    <a:pt x="17765" y="26340"/>
                  </a:cubicBezTo>
                  <a:cubicBezTo>
                    <a:pt x="17645" y="26435"/>
                    <a:pt x="17538" y="26531"/>
                    <a:pt x="17443" y="26626"/>
                  </a:cubicBezTo>
                  <a:cubicBezTo>
                    <a:pt x="17479" y="21482"/>
                    <a:pt x="19050" y="16208"/>
                    <a:pt x="21205" y="11398"/>
                  </a:cubicBezTo>
                  <a:close/>
                  <a:moveTo>
                    <a:pt x="14752" y="23292"/>
                  </a:moveTo>
                  <a:cubicBezTo>
                    <a:pt x="14681" y="24983"/>
                    <a:pt x="14717" y="26697"/>
                    <a:pt x="14836" y="28364"/>
                  </a:cubicBezTo>
                  <a:cubicBezTo>
                    <a:pt x="14800" y="28281"/>
                    <a:pt x="14764" y="28197"/>
                    <a:pt x="14717" y="28102"/>
                  </a:cubicBezTo>
                  <a:cubicBezTo>
                    <a:pt x="14653" y="27944"/>
                    <a:pt x="14505" y="27860"/>
                    <a:pt x="14356" y="27860"/>
                  </a:cubicBezTo>
                  <a:cubicBezTo>
                    <a:pt x="14337" y="27860"/>
                    <a:pt x="14318" y="27861"/>
                    <a:pt x="14300" y="27864"/>
                  </a:cubicBezTo>
                  <a:cubicBezTo>
                    <a:pt x="14133" y="26531"/>
                    <a:pt x="14216" y="25185"/>
                    <a:pt x="14562" y="23840"/>
                  </a:cubicBezTo>
                  <a:cubicBezTo>
                    <a:pt x="14633" y="23661"/>
                    <a:pt x="14681" y="23471"/>
                    <a:pt x="14752" y="23292"/>
                  </a:cubicBezTo>
                  <a:close/>
                  <a:moveTo>
                    <a:pt x="21551" y="26566"/>
                  </a:moveTo>
                  <a:cubicBezTo>
                    <a:pt x="21670" y="26876"/>
                    <a:pt x="21813" y="27185"/>
                    <a:pt x="21932" y="27507"/>
                  </a:cubicBezTo>
                  <a:cubicBezTo>
                    <a:pt x="20836" y="27638"/>
                    <a:pt x="19884" y="28126"/>
                    <a:pt x="19229" y="29138"/>
                  </a:cubicBezTo>
                  <a:cubicBezTo>
                    <a:pt x="19705" y="27638"/>
                    <a:pt x="20479" y="26792"/>
                    <a:pt x="21551" y="26566"/>
                  </a:cubicBezTo>
                  <a:close/>
                  <a:moveTo>
                    <a:pt x="25897" y="25507"/>
                  </a:moveTo>
                  <a:lnTo>
                    <a:pt x="25897" y="25507"/>
                  </a:lnTo>
                  <a:cubicBezTo>
                    <a:pt x="29123" y="25911"/>
                    <a:pt x="32112" y="27483"/>
                    <a:pt x="34171" y="29793"/>
                  </a:cubicBezTo>
                  <a:cubicBezTo>
                    <a:pt x="33826" y="29555"/>
                    <a:pt x="33469" y="29364"/>
                    <a:pt x="33100" y="29233"/>
                  </a:cubicBezTo>
                  <a:cubicBezTo>
                    <a:pt x="33040" y="29209"/>
                    <a:pt x="32993" y="29198"/>
                    <a:pt x="32933" y="29198"/>
                  </a:cubicBezTo>
                  <a:cubicBezTo>
                    <a:pt x="31695" y="28364"/>
                    <a:pt x="30326" y="27721"/>
                    <a:pt x="28945" y="27340"/>
                  </a:cubicBezTo>
                  <a:cubicBezTo>
                    <a:pt x="27992" y="26578"/>
                    <a:pt x="26968" y="25959"/>
                    <a:pt x="25897" y="25507"/>
                  </a:cubicBezTo>
                  <a:close/>
                  <a:moveTo>
                    <a:pt x="28825" y="29364"/>
                  </a:moveTo>
                  <a:cubicBezTo>
                    <a:pt x="29552" y="30019"/>
                    <a:pt x="30302" y="30864"/>
                    <a:pt x="30945" y="31817"/>
                  </a:cubicBezTo>
                  <a:cubicBezTo>
                    <a:pt x="30076" y="30936"/>
                    <a:pt x="29123" y="30150"/>
                    <a:pt x="28123" y="29495"/>
                  </a:cubicBezTo>
                  <a:cubicBezTo>
                    <a:pt x="28349" y="29436"/>
                    <a:pt x="28587" y="29388"/>
                    <a:pt x="28825" y="29364"/>
                  </a:cubicBezTo>
                  <a:close/>
                  <a:moveTo>
                    <a:pt x="28123" y="31019"/>
                  </a:moveTo>
                  <a:lnTo>
                    <a:pt x="28123" y="31019"/>
                  </a:lnTo>
                  <a:cubicBezTo>
                    <a:pt x="28540" y="31329"/>
                    <a:pt x="28933" y="31686"/>
                    <a:pt x="29302" y="32115"/>
                  </a:cubicBezTo>
                  <a:cubicBezTo>
                    <a:pt x="30635" y="33400"/>
                    <a:pt x="31659" y="34889"/>
                    <a:pt x="32350" y="36567"/>
                  </a:cubicBezTo>
                  <a:cubicBezTo>
                    <a:pt x="31076" y="34615"/>
                    <a:pt x="29659" y="32805"/>
                    <a:pt x="28123" y="31019"/>
                  </a:cubicBezTo>
                  <a:close/>
                  <a:moveTo>
                    <a:pt x="26611" y="30138"/>
                  </a:moveTo>
                  <a:cubicBezTo>
                    <a:pt x="26718" y="30186"/>
                    <a:pt x="26813" y="30221"/>
                    <a:pt x="26909"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80" y="30543"/>
                    <a:pt x="26301" y="30329"/>
                    <a:pt x="26611" y="30138"/>
                  </a:cubicBezTo>
                  <a:close/>
                  <a:moveTo>
                    <a:pt x="20682" y="30864"/>
                  </a:moveTo>
                  <a:lnTo>
                    <a:pt x="20682" y="30864"/>
                  </a:lnTo>
                  <a:cubicBezTo>
                    <a:pt x="20503" y="31567"/>
                    <a:pt x="20432" y="32365"/>
                    <a:pt x="20467" y="33293"/>
                  </a:cubicBezTo>
                  <a:cubicBezTo>
                    <a:pt x="20539" y="34686"/>
                    <a:pt x="21146" y="36294"/>
                    <a:pt x="22075" y="37818"/>
                  </a:cubicBezTo>
                  <a:cubicBezTo>
                    <a:pt x="21622" y="37449"/>
                    <a:pt x="21194" y="37056"/>
                    <a:pt x="20789" y="36663"/>
                  </a:cubicBezTo>
                  <a:cubicBezTo>
                    <a:pt x="19908" y="34984"/>
                    <a:pt x="19646" y="33174"/>
                    <a:pt x="20003" y="31222"/>
                  </a:cubicBezTo>
                  <a:cubicBezTo>
                    <a:pt x="20241" y="31091"/>
                    <a:pt x="20467" y="30983"/>
                    <a:pt x="20682" y="30864"/>
                  </a:cubicBezTo>
                  <a:close/>
                  <a:moveTo>
                    <a:pt x="31326" y="29710"/>
                  </a:moveTo>
                  <a:lnTo>
                    <a:pt x="31326" y="29710"/>
                  </a:lnTo>
                  <a:cubicBezTo>
                    <a:pt x="31731" y="29888"/>
                    <a:pt x="32112" y="30126"/>
                    <a:pt x="32504" y="30400"/>
                  </a:cubicBezTo>
                  <a:cubicBezTo>
                    <a:pt x="33338" y="31865"/>
                    <a:pt x="35422" y="36056"/>
                    <a:pt x="35267" y="38889"/>
                  </a:cubicBezTo>
                  <a:cubicBezTo>
                    <a:pt x="35029" y="38996"/>
                    <a:pt x="34743" y="39115"/>
                    <a:pt x="34433" y="39258"/>
                  </a:cubicBezTo>
                  <a:cubicBezTo>
                    <a:pt x="34469" y="38973"/>
                    <a:pt x="34493" y="38699"/>
                    <a:pt x="34493" y="38377"/>
                  </a:cubicBezTo>
                  <a:cubicBezTo>
                    <a:pt x="34481" y="38103"/>
                    <a:pt x="34433" y="37806"/>
                    <a:pt x="34374" y="37508"/>
                  </a:cubicBezTo>
                  <a:cubicBezTo>
                    <a:pt x="34350" y="34829"/>
                    <a:pt x="33159" y="32007"/>
                    <a:pt x="31326" y="29710"/>
                  </a:cubicBezTo>
                  <a:close/>
                  <a:moveTo>
                    <a:pt x="24158" y="33984"/>
                  </a:moveTo>
                  <a:lnTo>
                    <a:pt x="24158" y="33984"/>
                  </a:lnTo>
                  <a:cubicBezTo>
                    <a:pt x="25170" y="36103"/>
                    <a:pt x="26563" y="38008"/>
                    <a:pt x="28290" y="39532"/>
                  </a:cubicBezTo>
                  <a:cubicBezTo>
                    <a:pt x="28421" y="39782"/>
                    <a:pt x="28575" y="40044"/>
                    <a:pt x="28718" y="40306"/>
                  </a:cubicBezTo>
                  <a:cubicBezTo>
                    <a:pt x="27742" y="39413"/>
                    <a:pt x="26801" y="38484"/>
                    <a:pt x="25920" y="37484"/>
                  </a:cubicBezTo>
                  <a:cubicBezTo>
                    <a:pt x="23837" y="36258"/>
                    <a:pt x="23277" y="35079"/>
                    <a:pt x="24158" y="33984"/>
                  </a:cubicBezTo>
                  <a:close/>
                  <a:moveTo>
                    <a:pt x="23622" y="36937"/>
                  </a:moveTo>
                  <a:cubicBezTo>
                    <a:pt x="24813" y="38234"/>
                    <a:pt x="26135" y="39425"/>
                    <a:pt x="26909" y="40330"/>
                  </a:cubicBezTo>
                  <a:cubicBezTo>
                    <a:pt x="26468" y="40139"/>
                    <a:pt x="26075" y="39830"/>
                    <a:pt x="25682" y="39365"/>
                  </a:cubicBezTo>
                  <a:cubicBezTo>
                    <a:pt x="24611" y="38699"/>
                    <a:pt x="23956" y="37841"/>
                    <a:pt x="23622" y="36937"/>
                  </a:cubicBezTo>
                  <a:close/>
                  <a:moveTo>
                    <a:pt x="13883" y="30805"/>
                  </a:moveTo>
                  <a:cubicBezTo>
                    <a:pt x="14455" y="32472"/>
                    <a:pt x="15312" y="34127"/>
                    <a:pt x="16348" y="35698"/>
                  </a:cubicBezTo>
                  <a:cubicBezTo>
                    <a:pt x="17086" y="37615"/>
                    <a:pt x="18098" y="39425"/>
                    <a:pt x="19527" y="41020"/>
                  </a:cubicBezTo>
                  <a:cubicBezTo>
                    <a:pt x="18074" y="40235"/>
                    <a:pt x="16764" y="39246"/>
                    <a:pt x="15740" y="37853"/>
                  </a:cubicBezTo>
                  <a:cubicBezTo>
                    <a:pt x="14693" y="36472"/>
                    <a:pt x="13931" y="35043"/>
                    <a:pt x="13812" y="33258"/>
                  </a:cubicBezTo>
                  <a:cubicBezTo>
                    <a:pt x="13764" y="32722"/>
                    <a:pt x="13740" y="31567"/>
                    <a:pt x="13883" y="30805"/>
                  </a:cubicBezTo>
                  <a:close/>
                  <a:moveTo>
                    <a:pt x="23956" y="42140"/>
                  </a:moveTo>
                  <a:lnTo>
                    <a:pt x="23956" y="42140"/>
                  </a:lnTo>
                  <a:cubicBezTo>
                    <a:pt x="25051" y="42961"/>
                    <a:pt x="26206" y="43604"/>
                    <a:pt x="27337" y="43961"/>
                  </a:cubicBezTo>
                  <a:cubicBezTo>
                    <a:pt x="27170" y="44080"/>
                    <a:pt x="26992" y="44164"/>
                    <a:pt x="26813" y="44259"/>
                  </a:cubicBezTo>
                  <a:cubicBezTo>
                    <a:pt x="25789" y="43783"/>
                    <a:pt x="24813" y="42973"/>
                    <a:pt x="23956" y="42140"/>
                  </a:cubicBezTo>
                  <a:close/>
                  <a:moveTo>
                    <a:pt x="15848" y="39925"/>
                  </a:moveTo>
                  <a:lnTo>
                    <a:pt x="15848" y="39925"/>
                  </a:lnTo>
                  <a:cubicBezTo>
                    <a:pt x="18110" y="41997"/>
                    <a:pt x="21122" y="43545"/>
                    <a:pt x="23920" y="44330"/>
                  </a:cubicBezTo>
                  <a:cubicBezTo>
                    <a:pt x="23932" y="44342"/>
                    <a:pt x="23950" y="44342"/>
                    <a:pt x="23968" y="44342"/>
                  </a:cubicBezTo>
                  <a:cubicBezTo>
                    <a:pt x="23986" y="44342"/>
                    <a:pt x="24003" y="44342"/>
                    <a:pt x="24015" y="44354"/>
                  </a:cubicBezTo>
                  <a:lnTo>
                    <a:pt x="24420" y="44664"/>
                  </a:lnTo>
                  <a:cubicBezTo>
                    <a:pt x="24230" y="44652"/>
                    <a:pt x="24015" y="44628"/>
                    <a:pt x="23825" y="44592"/>
                  </a:cubicBezTo>
                  <a:cubicBezTo>
                    <a:pt x="20420" y="44390"/>
                    <a:pt x="17681" y="42533"/>
                    <a:pt x="15848" y="39925"/>
                  </a:cubicBezTo>
                  <a:close/>
                  <a:moveTo>
                    <a:pt x="31576" y="43533"/>
                  </a:moveTo>
                  <a:cubicBezTo>
                    <a:pt x="31981" y="43759"/>
                    <a:pt x="32433" y="43914"/>
                    <a:pt x="32909" y="43973"/>
                  </a:cubicBezTo>
                  <a:cubicBezTo>
                    <a:pt x="32065" y="44522"/>
                    <a:pt x="31033" y="44846"/>
                    <a:pt x="29780" y="44846"/>
                  </a:cubicBezTo>
                  <a:cubicBezTo>
                    <a:pt x="29621" y="44846"/>
                    <a:pt x="29457" y="44841"/>
                    <a:pt x="29290" y="44830"/>
                  </a:cubicBezTo>
                  <a:cubicBezTo>
                    <a:pt x="29718" y="44604"/>
                    <a:pt x="30135" y="44330"/>
                    <a:pt x="30552" y="44033"/>
                  </a:cubicBezTo>
                  <a:cubicBezTo>
                    <a:pt x="30909" y="43914"/>
                    <a:pt x="31254" y="43759"/>
                    <a:pt x="31576" y="43533"/>
                  </a:cubicBezTo>
                  <a:close/>
                  <a:moveTo>
                    <a:pt x="21039" y="45759"/>
                  </a:moveTo>
                  <a:lnTo>
                    <a:pt x="21039" y="45759"/>
                  </a:lnTo>
                  <a:cubicBezTo>
                    <a:pt x="21998" y="46017"/>
                    <a:pt x="22982" y="46150"/>
                    <a:pt x="23968" y="46150"/>
                  </a:cubicBezTo>
                  <a:cubicBezTo>
                    <a:pt x="24757" y="46150"/>
                    <a:pt x="25547" y="46065"/>
                    <a:pt x="26325" y="45890"/>
                  </a:cubicBezTo>
                  <a:cubicBezTo>
                    <a:pt x="27063" y="46307"/>
                    <a:pt x="27849" y="46676"/>
                    <a:pt x="28623" y="46890"/>
                  </a:cubicBezTo>
                  <a:cubicBezTo>
                    <a:pt x="27936" y="47022"/>
                    <a:pt x="27235" y="47087"/>
                    <a:pt x="26528" y="47087"/>
                  </a:cubicBezTo>
                  <a:cubicBezTo>
                    <a:pt x="24676" y="47087"/>
                    <a:pt x="22788" y="46638"/>
                    <a:pt x="21039"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84" y="29154"/>
                    <a:pt x="32601" y="22601"/>
                    <a:pt x="24283" y="22601"/>
                  </a:cubicBezTo>
                  <a:cubicBezTo>
                    <a:pt x="24245" y="22601"/>
                    <a:pt x="24208" y="22601"/>
                    <a:pt x="24170" y="22601"/>
                  </a:cubicBezTo>
                  <a:cubicBezTo>
                    <a:pt x="23611" y="15255"/>
                    <a:pt x="25920" y="9600"/>
                    <a:pt x="29790" y="3254"/>
                  </a:cubicBezTo>
                  <a:cubicBezTo>
                    <a:pt x="30040" y="2837"/>
                    <a:pt x="29968" y="2420"/>
                    <a:pt x="29742" y="2111"/>
                  </a:cubicBezTo>
                  <a:cubicBezTo>
                    <a:pt x="29778" y="2099"/>
                    <a:pt x="29814" y="2063"/>
                    <a:pt x="29837" y="2051"/>
                  </a:cubicBezTo>
                  <a:cubicBezTo>
                    <a:pt x="30727" y="1511"/>
                    <a:pt x="30317"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2" name="Google Shape;8692;p36"/>
          <p:cNvGrpSpPr/>
          <p:nvPr/>
        </p:nvGrpSpPr>
        <p:grpSpPr>
          <a:xfrm rot="10800000">
            <a:off x="7829700" y="4144401"/>
            <a:ext cx="1393920" cy="920170"/>
            <a:chOff x="3463225" y="1863975"/>
            <a:chExt cx="1899850" cy="1254150"/>
          </a:xfrm>
        </p:grpSpPr>
        <p:sp>
          <p:nvSpPr>
            <p:cNvPr id="8693" name="Google Shape;8693;p36"/>
            <p:cNvSpPr/>
            <p:nvPr/>
          </p:nvSpPr>
          <p:spPr>
            <a:xfrm>
              <a:off x="3463225" y="1863975"/>
              <a:ext cx="1014900" cy="1254150"/>
            </a:xfrm>
            <a:custGeom>
              <a:avLst/>
              <a:gdLst/>
              <a:ahLst/>
              <a:cxnLst/>
              <a:rect l="l" t="t" r="r" b="b"/>
              <a:pathLst>
                <a:path w="40596" h="50166" extrusionOk="0">
                  <a:moveTo>
                    <a:pt x="25170" y="5683"/>
                  </a:moveTo>
                  <a:lnTo>
                    <a:pt x="25170" y="5683"/>
                  </a:lnTo>
                  <a:cubicBezTo>
                    <a:pt x="24515" y="6790"/>
                    <a:pt x="23979" y="7981"/>
                    <a:pt x="23515" y="9183"/>
                  </a:cubicBezTo>
                  <a:cubicBezTo>
                    <a:pt x="23551" y="8826"/>
                    <a:pt x="23587" y="8469"/>
                    <a:pt x="23622" y="8112"/>
                  </a:cubicBezTo>
                  <a:cubicBezTo>
                    <a:pt x="23646" y="7838"/>
                    <a:pt x="23527" y="7647"/>
                    <a:pt x="23348" y="7516"/>
                  </a:cubicBezTo>
                  <a:cubicBezTo>
                    <a:pt x="23944" y="6873"/>
                    <a:pt x="24563" y="6266"/>
                    <a:pt x="25170" y="5683"/>
                  </a:cubicBezTo>
                  <a:close/>
                  <a:moveTo>
                    <a:pt x="19503" y="12386"/>
                  </a:moveTo>
                  <a:lnTo>
                    <a:pt x="19503" y="12386"/>
                  </a:lnTo>
                  <a:cubicBezTo>
                    <a:pt x="18503" y="14529"/>
                    <a:pt x="17669" y="16756"/>
                    <a:pt x="17038" y="19018"/>
                  </a:cubicBezTo>
                  <a:cubicBezTo>
                    <a:pt x="16979" y="18887"/>
                    <a:pt x="16859" y="18792"/>
                    <a:pt x="16729" y="18780"/>
                  </a:cubicBezTo>
                  <a:cubicBezTo>
                    <a:pt x="16740" y="18661"/>
                    <a:pt x="16740" y="18530"/>
                    <a:pt x="16764" y="18411"/>
                  </a:cubicBezTo>
                  <a:cubicBezTo>
                    <a:pt x="16788" y="18101"/>
                    <a:pt x="16621" y="17863"/>
                    <a:pt x="16407" y="17708"/>
                  </a:cubicBezTo>
                  <a:cubicBezTo>
                    <a:pt x="17312" y="15863"/>
                    <a:pt x="18348" y="14077"/>
                    <a:pt x="19503" y="12386"/>
                  </a:cubicBezTo>
                  <a:close/>
                  <a:moveTo>
                    <a:pt x="21527" y="16113"/>
                  </a:moveTo>
                  <a:lnTo>
                    <a:pt x="21527" y="16113"/>
                  </a:lnTo>
                  <a:cubicBezTo>
                    <a:pt x="21467" y="19030"/>
                    <a:pt x="21598" y="21970"/>
                    <a:pt x="22098" y="24780"/>
                  </a:cubicBezTo>
                  <a:cubicBezTo>
                    <a:pt x="22039" y="24780"/>
                    <a:pt x="21967" y="24792"/>
                    <a:pt x="21908" y="24792"/>
                  </a:cubicBezTo>
                  <a:cubicBezTo>
                    <a:pt x="21312" y="23316"/>
                    <a:pt x="20824" y="21792"/>
                    <a:pt x="20419" y="20208"/>
                  </a:cubicBezTo>
                  <a:cubicBezTo>
                    <a:pt x="20765" y="18851"/>
                    <a:pt x="21134" y="17482"/>
                    <a:pt x="21527" y="16113"/>
                  </a:cubicBezTo>
                  <a:close/>
                  <a:moveTo>
                    <a:pt x="20038" y="21875"/>
                  </a:moveTo>
                  <a:cubicBezTo>
                    <a:pt x="20288" y="22923"/>
                    <a:pt x="20598" y="23935"/>
                    <a:pt x="20943" y="24923"/>
                  </a:cubicBezTo>
                  <a:cubicBezTo>
                    <a:pt x="20408" y="25030"/>
                    <a:pt x="19884" y="25197"/>
                    <a:pt x="19360" y="25423"/>
                  </a:cubicBezTo>
                  <a:cubicBezTo>
                    <a:pt x="19526" y="24245"/>
                    <a:pt x="19765" y="23054"/>
                    <a:pt x="20038" y="21875"/>
                  </a:cubicBezTo>
                  <a:close/>
                  <a:moveTo>
                    <a:pt x="21205" y="11398"/>
                  </a:moveTo>
                  <a:lnTo>
                    <a:pt x="21205" y="11398"/>
                  </a:lnTo>
                  <a:cubicBezTo>
                    <a:pt x="19860" y="16553"/>
                    <a:pt x="18288" y="21506"/>
                    <a:pt x="17776" y="26340"/>
                  </a:cubicBezTo>
                  <a:cubicBezTo>
                    <a:pt x="17657" y="26435"/>
                    <a:pt x="17550" y="26531"/>
                    <a:pt x="17443" y="26626"/>
                  </a:cubicBezTo>
                  <a:cubicBezTo>
                    <a:pt x="17491" y="21482"/>
                    <a:pt x="19050" y="16208"/>
                    <a:pt x="21205" y="11398"/>
                  </a:cubicBezTo>
                  <a:close/>
                  <a:moveTo>
                    <a:pt x="14764" y="23292"/>
                  </a:moveTo>
                  <a:lnTo>
                    <a:pt x="14764" y="23292"/>
                  </a:lnTo>
                  <a:cubicBezTo>
                    <a:pt x="14704" y="24983"/>
                    <a:pt x="14740" y="26697"/>
                    <a:pt x="14859" y="28364"/>
                  </a:cubicBezTo>
                  <a:cubicBezTo>
                    <a:pt x="14824" y="28281"/>
                    <a:pt x="14776" y="28197"/>
                    <a:pt x="14740" y="28102"/>
                  </a:cubicBezTo>
                  <a:cubicBezTo>
                    <a:pt x="14666" y="27944"/>
                    <a:pt x="14517" y="27860"/>
                    <a:pt x="14376" y="27860"/>
                  </a:cubicBezTo>
                  <a:cubicBezTo>
                    <a:pt x="14358" y="27860"/>
                    <a:pt x="14341" y="27861"/>
                    <a:pt x="14323" y="27864"/>
                  </a:cubicBezTo>
                  <a:cubicBezTo>
                    <a:pt x="14157" y="26531"/>
                    <a:pt x="14216" y="25185"/>
                    <a:pt x="14585" y="23840"/>
                  </a:cubicBezTo>
                  <a:cubicBezTo>
                    <a:pt x="14645" y="23661"/>
                    <a:pt x="14704" y="23471"/>
                    <a:pt x="14764" y="23292"/>
                  </a:cubicBezTo>
                  <a:close/>
                  <a:moveTo>
                    <a:pt x="21551" y="26566"/>
                  </a:moveTo>
                  <a:cubicBezTo>
                    <a:pt x="21670" y="26876"/>
                    <a:pt x="21824" y="27185"/>
                    <a:pt x="21943" y="27507"/>
                  </a:cubicBezTo>
                  <a:cubicBezTo>
                    <a:pt x="20836" y="27638"/>
                    <a:pt x="19884" y="28126"/>
                    <a:pt x="19229" y="29138"/>
                  </a:cubicBezTo>
                  <a:cubicBezTo>
                    <a:pt x="19705" y="27638"/>
                    <a:pt x="20479" y="26792"/>
                    <a:pt x="21551" y="26566"/>
                  </a:cubicBezTo>
                  <a:close/>
                  <a:moveTo>
                    <a:pt x="25896" y="25507"/>
                  </a:moveTo>
                  <a:lnTo>
                    <a:pt x="25896" y="25507"/>
                  </a:lnTo>
                  <a:cubicBezTo>
                    <a:pt x="29123" y="25911"/>
                    <a:pt x="32135" y="27483"/>
                    <a:pt x="34171" y="29793"/>
                  </a:cubicBezTo>
                  <a:cubicBezTo>
                    <a:pt x="33826" y="29555"/>
                    <a:pt x="33469" y="29364"/>
                    <a:pt x="33100" y="29233"/>
                  </a:cubicBezTo>
                  <a:cubicBezTo>
                    <a:pt x="33040" y="29209"/>
                    <a:pt x="32992" y="29198"/>
                    <a:pt x="32933" y="29198"/>
                  </a:cubicBezTo>
                  <a:cubicBezTo>
                    <a:pt x="31707" y="28364"/>
                    <a:pt x="30337" y="27721"/>
                    <a:pt x="28944" y="27340"/>
                  </a:cubicBezTo>
                  <a:cubicBezTo>
                    <a:pt x="27992" y="26578"/>
                    <a:pt x="26968" y="25959"/>
                    <a:pt x="25896" y="25507"/>
                  </a:cubicBezTo>
                  <a:close/>
                  <a:moveTo>
                    <a:pt x="28825" y="29364"/>
                  </a:moveTo>
                  <a:cubicBezTo>
                    <a:pt x="29563" y="30019"/>
                    <a:pt x="30302" y="30864"/>
                    <a:pt x="30945" y="31817"/>
                  </a:cubicBezTo>
                  <a:cubicBezTo>
                    <a:pt x="30075" y="30936"/>
                    <a:pt x="29123" y="30150"/>
                    <a:pt x="28135" y="29495"/>
                  </a:cubicBezTo>
                  <a:cubicBezTo>
                    <a:pt x="28349" y="29436"/>
                    <a:pt x="28587" y="29388"/>
                    <a:pt x="28825" y="29364"/>
                  </a:cubicBezTo>
                  <a:close/>
                  <a:moveTo>
                    <a:pt x="28147" y="31019"/>
                  </a:moveTo>
                  <a:lnTo>
                    <a:pt x="28147" y="31019"/>
                  </a:lnTo>
                  <a:cubicBezTo>
                    <a:pt x="28540" y="31329"/>
                    <a:pt x="28932" y="31686"/>
                    <a:pt x="29325" y="32115"/>
                  </a:cubicBezTo>
                  <a:cubicBezTo>
                    <a:pt x="30659" y="33400"/>
                    <a:pt x="31671" y="34889"/>
                    <a:pt x="32373" y="36567"/>
                  </a:cubicBezTo>
                  <a:cubicBezTo>
                    <a:pt x="31087" y="34615"/>
                    <a:pt x="29683" y="32805"/>
                    <a:pt x="28147" y="31019"/>
                  </a:cubicBezTo>
                  <a:close/>
                  <a:moveTo>
                    <a:pt x="26611" y="30138"/>
                  </a:moveTo>
                  <a:cubicBezTo>
                    <a:pt x="26718" y="30186"/>
                    <a:pt x="26825" y="30221"/>
                    <a:pt x="26908"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92" y="30543"/>
                    <a:pt x="26301" y="30329"/>
                    <a:pt x="26611" y="30138"/>
                  </a:cubicBezTo>
                  <a:close/>
                  <a:moveTo>
                    <a:pt x="20693" y="30864"/>
                  </a:moveTo>
                  <a:cubicBezTo>
                    <a:pt x="20515" y="31567"/>
                    <a:pt x="20431" y="32365"/>
                    <a:pt x="20467" y="33293"/>
                  </a:cubicBezTo>
                  <a:cubicBezTo>
                    <a:pt x="20539" y="34686"/>
                    <a:pt x="21146" y="36294"/>
                    <a:pt x="22074" y="37818"/>
                  </a:cubicBezTo>
                  <a:cubicBezTo>
                    <a:pt x="21622" y="37449"/>
                    <a:pt x="21193" y="37056"/>
                    <a:pt x="20789" y="36663"/>
                  </a:cubicBezTo>
                  <a:cubicBezTo>
                    <a:pt x="19919" y="34984"/>
                    <a:pt x="19646" y="33174"/>
                    <a:pt x="20003" y="31222"/>
                  </a:cubicBezTo>
                  <a:cubicBezTo>
                    <a:pt x="20241" y="31091"/>
                    <a:pt x="20467" y="30983"/>
                    <a:pt x="20693" y="30864"/>
                  </a:cubicBezTo>
                  <a:close/>
                  <a:moveTo>
                    <a:pt x="31326" y="29710"/>
                  </a:moveTo>
                  <a:cubicBezTo>
                    <a:pt x="31730" y="29888"/>
                    <a:pt x="32111" y="30126"/>
                    <a:pt x="32504" y="30400"/>
                  </a:cubicBezTo>
                  <a:cubicBezTo>
                    <a:pt x="33338" y="31865"/>
                    <a:pt x="35421" y="36056"/>
                    <a:pt x="35278" y="38889"/>
                  </a:cubicBezTo>
                  <a:cubicBezTo>
                    <a:pt x="35040" y="38996"/>
                    <a:pt x="34755" y="39115"/>
                    <a:pt x="34445" y="39258"/>
                  </a:cubicBezTo>
                  <a:cubicBezTo>
                    <a:pt x="34469" y="38973"/>
                    <a:pt x="34505" y="38699"/>
                    <a:pt x="34505" y="38377"/>
                  </a:cubicBezTo>
                  <a:cubicBezTo>
                    <a:pt x="34481" y="38103"/>
                    <a:pt x="34445" y="37806"/>
                    <a:pt x="34385" y="37508"/>
                  </a:cubicBezTo>
                  <a:cubicBezTo>
                    <a:pt x="34350" y="34829"/>
                    <a:pt x="33159" y="32007"/>
                    <a:pt x="31326" y="29710"/>
                  </a:cubicBezTo>
                  <a:close/>
                  <a:moveTo>
                    <a:pt x="24170" y="33984"/>
                  </a:moveTo>
                  <a:cubicBezTo>
                    <a:pt x="25182" y="36103"/>
                    <a:pt x="26575" y="38008"/>
                    <a:pt x="28301" y="39532"/>
                  </a:cubicBezTo>
                  <a:cubicBezTo>
                    <a:pt x="28444" y="39782"/>
                    <a:pt x="28587" y="40044"/>
                    <a:pt x="28742" y="40306"/>
                  </a:cubicBezTo>
                  <a:cubicBezTo>
                    <a:pt x="27754" y="39413"/>
                    <a:pt x="26825" y="38484"/>
                    <a:pt x="25944" y="37484"/>
                  </a:cubicBezTo>
                  <a:cubicBezTo>
                    <a:pt x="23860" y="36258"/>
                    <a:pt x="23289" y="35079"/>
                    <a:pt x="24170" y="33984"/>
                  </a:cubicBezTo>
                  <a:close/>
                  <a:moveTo>
                    <a:pt x="23634" y="36937"/>
                  </a:moveTo>
                  <a:lnTo>
                    <a:pt x="23634" y="36937"/>
                  </a:lnTo>
                  <a:cubicBezTo>
                    <a:pt x="24825" y="38234"/>
                    <a:pt x="26146" y="39425"/>
                    <a:pt x="26920" y="40330"/>
                  </a:cubicBezTo>
                  <a:cubicBezTo>
                    <a:pt x="26492" y="40139"/>
                    <a:pt x="26087" y="39830"/>
                    <a:pt x="25706" y="39365"/>
                  </a:cubicBezTo>
                  <a:cubicBezTo>
                    <a:pt x="24622" y="38699"/>
                    <a:pt x="23968" y="37841"/>
                    <a:pt x="23634" y="36937"/>
                  </a:cubicBezTo>
                  <a:close/>
                  <a:moveTo>
                    <a:pt x="13883" y="30805"/>
                  </a:moveTo>
                  <a:cubicBezTo>
                    <a:pt x="14454" y="32472"/>
                    <a:pt x="15312" y="34127"/>
                    <a:pt x="16359" y="35698"/>
                  </a:cubicBezTo>
                  <a:cubicBezTo>
                    <a:pt x="17086" y="37615"/>
                    <a:pt x="18098" y="39425"/>
                    <a:pt x="19526" y="41020"/>
                  </a:cubicBezTo>
                  <a:cubicBezTo>
                    <a:pt x="18086" y="40235"/>
                    <a:pt x="16788" y="39246"/>
                    <a:pt x="15752" y="37853"/>
                  </a:cubicBezTo>
                  <a:cubicBezTo>
                    <a:pt x="14693" y="36472"/>
                    <a:pt x="13942" y="35043"/>
                    <a:pt x="13811" y="33258"/>
                  </a:cubicBezTo>
                  <a:cubicBezTo>
                    <a:pt x="13764" y="32722"/>
                    <a:pt x="13740" y="31567"/>
                    <a:pt x="13883" y="30805"/>
                  </a:cubicBezTo>
                  <a:close/>
                  <a:moveTo>
                    <a:pt x="23968" y="42140"/>
                  </a:moveTo>
                  <a:lnTo>
                    <a:pt x="23968" y="42140"/>
                  </a:lnTo>
                  <a:cubicBezTo>
                    <a:pt x="25051" y="42961"/>
                    <a:pt x="26206" y="43604"/>
                    <a:pt x="27337" y="43961"/>
                  </a:cubicBezTo>
                  <a:cubicBezTo>
                    <a:pt x="27182" y="44080"/>
                    <a:pt x="27004" y="44164"/>
                    <a:pt x="26825" y="44259"/>
                  </a:cubicBezTo>
                  <a:cubicBezTo>
                    <a:pt x="25789" y="43783"/>
                    <a:pt x="24813" y="42973"/>
                    <a:pt x="23968" y="42140"/>
                  </a:cubicBezTo>
                  <a:close/>
                  <a:moveTo>
                    <a:pt x="15847" y="39925"/>
                  </a:moveTo>
                  <a:cubicBezTo>
                    <a:pt x="18110" y="41997"/>
                    <a:pt x="21122" y="43545"/>
                    <a:pt x="23920" y="44330"/>
                  </a:cubicBezTo>
                  <a:cubicBezTo>
                    <a:pt x="23932" y="44342"/>
                    <a:pt x="23950" y="44342"/>
                    <a:pt x="23969" y="44342"/>
                  </a:cubicBezTo>
                  <a:cubicBezTo>
                    <a:pt x="23988" y="44342"/>
                    <a:pt x="24009" y="44342"/>
                    <a:pt x="24027" y="44354"/>
                  </a:cubicBezTo>
                  <a:lnTo>
                    <a:pt x="24420" y="44664"/>
                  </a:lnTo>
                  <a:cubicBezTo>
                    <a:pt x="24229" y="44652"/>
                    <a:pt x="24027" y="44628"/>
                    <a:pt x="23825" y="44592"/>
                  </a:cubicBezTo>
                  <a:cubicBezTo>
                    <a:pt x="20419" y="44390"/>
                    <a:pt x="17693" y="42533"/>
                    <a:pt x="15847" y="39925"/>
                  </a:cubicBezTo>
                  <a:close/>
                  <a:moveTo>
                    <a:pt x="31588" y="43533"/>
                  </a:moveTo>
                  <a:cubicBezTo>
                    <a:pt x="31980" y="43759"/>
                    <a:pt x="32433" y="43914"/>
                    <a:pt x="32909" y="43973"/>
                  </a:cubicBezTo>
                  <a:cubicBezTo>
                    <a:pt x="32064" y="44522"/>
                    <a:pt x="31033" y="44846"/>
                    <a:pt x="29780" y="44846"/>
                  </a:cubicBezTo>
                  <a:cubicBezTo>
                    <a:pt x="29620" y="44846"/>
                    <a:pt x="29457" y="44841"/>
                    <a:pt x="29290" y="44830"/>
                  </a:cubicBezTo>
                  <a:cubicBezTo>
                    <a:pt x="29718" y="44604"/>
                    <a:pt x="30135" y="44330"/>
                    <a:pt x="30552" y="44033"/>
                  </a:cubicBezTo>
                  <a:cubicBezTo>
                    <a:pt x="30909" y="43914"/>
                    <a:pt x="31254" y="43759"/>
                    <a:pt x="31588" y="43533"/>
                  </a:cubicBezTo>
                  <a:close/>
                  <a:moveTo>
                    <a:pt x="21050" y="45759"/>
                  </a:moveTo>
                  <a:lnTo>
                    <a:pt x="21050" y="45759"/>
                  </a:lnTo>
                  <a:cubicBezTo>
                    <a:pt x="22009" y="46017"/>
                    <a:pt x="22990" y="46150"/>
                    <a:pt x="23973" y="46150"/>
                  </a:cubicBezTo>
                  <a:cubicBezTo>
                    <a:pt x="24759" y="46150"/>
                    <a:pt x="25547" y="46065"/>
                    <a:pt x="26325" y="45890"/>
                  </a:cubicBezTo>
                  <a:cubicBezTo>
                    <a:pt x="27075" y="46307"/>
                    <a:pt x="27849" y="46676"/>
                    <a:pt x="28623" y="46890"/>
                  </a:cubicBezTo>
                  <a:cubicBezTo>
                    <a:pt x="27936" y="47022"/>
                    <a:pt x="27234" y="47087"/>
                    <a:pt x="26528" y="47087"/>
                  </a:cubicBezTo>
                  <a:cubicBezTo>
                    <a:pt x="24676" y="47087"/>
                    <a:pt x="22792" y="46638"/>
                    <a:pt x="21050"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96" y="29154"/>
                    <a:pt x="32624" y="22601"/>
                    <a:pt x="24283" y="22601"/>
                  </a:cubicBezTo>
                  <a:cubicBezTo>
                    <a:pt x="24245" y="22601"/>
                    <a:pt x="24208" y="22601"/>
                    <a:pt x="24170" y="22601"/>
                  </a:cubicBezTo>
                  <a:cubicBezTo>
                    <a:pt x="23622" y="15255"/>
                    <a:pt x="25932" y="9600"/>
                    <a:pt x="29802" y="3254"/>
                  </a:cubicBezTo>
                  <a:cubicBezTo>
                    <a:pt x="30052" y="2837"/>
                    <a:pt x="29980" y="2420"/>
                    <a:pt x="29754" y="2111"/>
                  </a:cubicBezTo>
                  <a:cubicBezTo>
                    <a:pt x="29778" y="2099"/>
                    <a:pt x="29813" y="2063"/>
                    <a:pt x="29837" y="2051"/>
                  </a:cubicBezTo>
                  <a:cubicBezTo>
                    <a:pt x="30727" y="1511"/>
                    <a:pt x="30316"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36"/>
            <p:cNvSpPr/>
            <p:nvPr/>
          </p:nvSpPr>
          <p:spPr>
            <a:xfrm>
              <a:off x="4348450" y="1863975"/>
              <a:ext cx="1014625" cy="1254150"/>
            </a:xfrm>
            <a:custGeom>
              <a:avLst/>
              <a:gdLst/>
              <a:ahLst/>
              <a:cxnLst/>
              <a:rect l="l" t="t" r="r" b="b"/>
              <a:pathLst>
                <a:path w="40585" h="50166" extrusionOk="0">
                  <a:moveTo>
                    <a:pt x="25170" y="5683"/>
                  </a:moveTo>
                  <a:lnTo>
                    <a:pt x="25170" y="5683"/>
                  </a:lnTo>
                  <a:cubicBezTo>
                    <a:pt x="24503" y="6790"/>
                    <a:pt x="23980" y="7981"/>
                    <a:pt x="23515" y="9183"/>
                  </a:cubicBezTo>
                  <a:cubicBezTo>
                    <a:pt x="23539" y="8826"/>
                    <a:pt x="23587" y="8469"/>
                    <a:pt x="23622" y="8112"/>
                  </a:cubicBezTo>
                  <a:cubicBezTo>
                    <a:pt x="23646" y="7838"/>
                    <a:pt x="23527" y="7647"/>
                    <a:pt x="23349" y="7516"/>
                  </a:cubicBezTo>
                  <a:cubicBezTo>
                    <a:pt x="23944" y="6873"/>
                    <a:pt x="24551" y="6266"/>
                    <a:pt x="25170" y="5683"/>
                  </a:cubicBezTo>
                  <a:close/>
                  <a:moveTo>
                    <a:pt x="19491" y="12386"/>
                  </a:moveTo>
                  <a:lnTo>
                    <a:pt x="19491" y="12386"/>
                  </a:lnTo>
                  <a:cubicBezTo>
                    <a:pt x="18503" y="14529"/>
                    <a:pt x="17669" y="16756"/>
                    <a:pt x="17038" y="19018"/>
                  </a:cubicBezTo>
                  <a:cubicBezTo>
                    <a:pt x="16979" y="18887"/>
                    <a:pt x="16860" y="18792"/>
                    <a:pt x="16729" y="18780"/>
                  </a:cubicBezTo>
                  <a:cubicBezTo>
                    <a:pt x="16741" y="18661"/>
                    <a:pt x="16741" y="18530"/>
                    <a:pt x="16753" y="18411"/>
                  </a:cubicBezTo>
                  <a:cubicBezTo>
                    <a:pt x="16788" y="18101"/>
                    <a:pt x="16622" y="17863"/>
                    <a:pt x="16395" y="17708"/>
                  </a:cubicBezTo>
                  <a:cubicBezTo>
                    <a:pt x="17312" y="15863"/>
                    <a:pt x="18348" y="14077"/>
                    <a:pt x="19491" y="12386"/>
                  </a:cubicBezTo>
                  <a:close/>
                  <a:moveTo>
                    <a:pt x="21503" y="16113"/>
                  </a:moveTo>
                  <a:cubicBezTo>
                    <a:pt x="21455" y="19030"/>
                    <a:pt x="21598" y="21970"/>
                    <a:pt x="22087" y="24780"/>
                  </a:cubicBezTo>
                  <a:cubicBezTo>
                    <a:pt x="22027" y="24780"/>
                    <a:pt x="21944" y="24792"/>
                    <a:pt x="21896" y="24792"/>
                  </a:cubicBezTo>
                  <a:cubicBezTo>
                    <a:pt x="21301" y="23316"/>
                    <a:pt x="20801" y="21792"/>
                    <a:pt x="20408" y="20208"/>
                  </a:cubicBezTo>
                  <a:cubicBezTo>
                    <a:pt x="20741" y="18851"/>
                    <a:pt x="21110" y="17482"/>
                    <a:pt x="21503" y="16113"/>
                  </a:cubicBezTo>
                  <a:close/>
                  <a:moveTo>
                    <a:pt x="20027" y="21875"/>
                  </a:moveTo>
                  <a:cubicBezTo>
                    <a:pt x="20289" y="22923"/>
                    <a:pt x="20598" y="23935"/>
                    <a:pt x="20932" y="24923"/>
                  </a:cubicBezTo>
                  <a:cubicBezTo>
                    <a:pt x="20408" y="25030"/>
                    <a:pt x="19884" y="25197"/>
                    <a:pt x="19360" y="25423"/>
                  </a:cubicBezTo>
                  <a:cubicBezTo>
                    <a:pt x="19527" y="24245"/>
                    <a:pt x="19765" y="23054"/>
                    <a:pt x="20027" y="21875"/>
                  </a:cubicBezTo>
                  <a:close/>
                  <a:moveTo>
                    <a:pt x="21205" y="11398"/>
                  </a:moveTo>
                  <a:lnTo>
                    <a:pt x="21205" y="11398"/>
                  </a:lnTo>
                  <a:cubicBezTo>
                    <a:pt x="19848" y="16553"/>
                    <a:pt x="18288" y="21506"/>
                    <a:pt x="17765" y="26340"/>
                  </a:cubicBezTo>
                  <a:cubicBezTo>
                    <a:pt x="17645" y="26435"/>
                    <a:pt x="17538" y="26531"/>
                    <a:pt x="17443" y="26626"/>
                  </a:cubicBezTo>
                  <a:cubicBezTo>
                    <a:pt x="17479" y="21482"/>
                    <a:pt x="19050" y="16208"/>
                    <a:pt x="21205" y="11398"/>
                  </a:cubicBezTo>
                  <a:close/>
                  <a:moveTo>
                    <a:pt x="14752" y="23292"/>
                  </a:moveTo>
                  <a:cubicBezTo>
                    <a:pt x="14681" y="24983"/>
                    <a:pt x="14717" y="26697"/>
                    <a:pt x="14836" y="28364"/>
                  </a:cubicBezTo>
                  <a:cubicBezTo>
                    <a:pt x="14800" y="28281"/>
                    <a:pt x="14764" y="28197"/>
                    <a:pt x="14717" y="28102"/>
                  </a:cubicBezTo>
                  <a:cubicBezTo>
                    <a:pt x="14653" y="27944"/>
                    <a:pt x="14505" y="27860"/>
                    <a:pt x="14356" y="27860"/>
                  </a:cubicBezTo>
                  <a:cubicBezTo>
                    <a:pt x="14337" y="27860"/>
                    <a:pt x="14318" y="27861"/>
                    <a:pt x="14300" y="27864"/>
                  </a:cubicBezTo>
                  <a:cubicBezTo>
                    <a:pt x="14133" y="26531"/>
                    <a:pt x="14216" y="25185"/>
                    <a:pt x="14562" y="23840"/>
                  </a:cubicBezTo>
                  <a:cubicBezTo>
                    <a:pt x="14633" y="23661"/>
                    <a:pt x="14681" y="23471"/>
                    <a:pt x="14752" y="23292"/>
                  </a:cubicBezTo>
                  <a:close/>
                  <a:moveTo>
                    <a:pt x="21551" y="26566"/>
                  </a:moveTo>
                  <a:cubicBezTo>
                    <a:pt x="21670" y="26876"/>
                    <a:pt x="21813" y="27185"/>
                    <a:pt x="21932" y="27507"/>
                  </a:cubicBezTo>
                  <a:cubicBezTo>
                    <a:pt x="20836" y="27638"/>
                    <a:pt x="19884" y="28126"/>
                    <a:pt x="19229" y="29138"/>
                  </a:cubicBezTo>
                  <a:cubicBezTo>
                    <a:pt x="19705" y="27638"/>
                    <a:pt x="20479" y="26792"/>
                    <a:pt x="21551" y="26566"/>
                  </a:cubicBezTo>
                  <a:close/>
                  <a:moveTo>
                    <a:pt x="25897" y="25507"/>
                  </a:moveTo>
                  <a:lnTo>
                    <a:pt x="25897" y="25507"/>
                  </a:lnTo>
                  <a:cubicBezTo>
                    <a:pt x="29123" y="25911"/>
                    <a:pt x="32112" y="27483"/>
                    <a:pt x="34171" y="29793"/>
                  </a:cubicBezTo>
                  <a:cubicBezTo>
                    <a:pt x="33826" y="29555"/>
                    <a:pt x="33469" y="29364"/>
                    <a:pt x="33100" y="29233"/>
                  </a:cubicBezTo>
                  <a:cubicBezTo>
                    <a:pt x="33040" y="29209"/>
                    <a:pt x="32993" y="29198"/>
                    <a:pt x="32933" y="29198"/>
                  </a:cubicBezTo>
                  <a:cubicBezTo>
                    <a:pt x="31695" y="28364"/>
                    <a:pt x="30326" y="27721"/>
                    <a:pt x="28945" y="27340"/>
                  </a:cubicBezTo>
                  <a:cubicBezTo>
                    <a:pt x="27992" y="26578"/>
                    <a:pt x="26968" y="25959"/>
                    <a:pt x="25897" y="25507"/>
                  </a:cubicBezTo>
                  <a:close/>
                  <a:moveTo>
                    <a:pt x="28825" y="29364"/>
                  </a:moveTo>
                  <a:cubicBezTo>
                    <a:pt x="29552" y="30019"/>
                    <a:pt x="30302" y="30864"/>
                    <a:pt x="30945" y="31817"/>
                  </a:cubicBezTo>
                  <a:cubicBezTo>
                    <a:pt x="30076" y="30936"/>
                    <a:pt x="29123" y="30150"/>
                    <a:pt x="28123" y="29495"/>
                  </a:cubicBezTo>
                  <a:cubicBezTo>
                    <a:pt x="28349" y="29436"/>
                    <a:pt x="28587" y="29388"/>
                    <a:pt x="28825" y="29364"/>
                  </a:cubicBezTo>
                  <a:close/>
                  <a:moveTo>
                    <a:pt x="28123" y="31019"/>
                  </a:moveTo>
                  <a:lnTo>
                    <a:pt x="28123" y="31019"/>
                  </a:lnTo>
                  <a:cubicBezTo>
                    <a:pt x="28540" y="31329"/>
                    <a:pt x="28933" y="31686"/>
                    <a:pt x="29302" y="32115"/>
                  </a:cubicBezTo>
                  <a:cubicBezTo>
                    <a:pt x="30635" y="33400"/>
                    <a:pt x="31659" y="34889"/>
                    <a:pt x="32350" y="36567"/>
                  </a:cubicBezTo>
                  <a:cubicBezTo>
                    <a:pt x="31076" y="34615"/>
                    <a:pt x="29659" y="32805"/>
                    <a:pt x="28123" y="31019"/>
                  </a:cubicBezTo>
                  <a:close/>
                  <a:moveTo>
                    <a:pt x="26611" y="30138"/>
                  </a:moveTo>
                  <a:cubicBezTo>
                    <a:pt x="26718" y="30186"/>
                    <a:pt x="26813" y="30221"/>
                    <a:pt x="26909"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80" y="30543"/>
                    <a:pt x="26301" y="30329"/>
                    <a:pt x="26611" y="30138"/>
                  </a:cubicBezTo>
                  <a:close/>
                  <a:moveTo>
                    <a:pt x="20682" y="30864"/>
                  </a:moveTo>
                  <a:lnTo>
                    <a:pt x="20682" y="30864"/>
                  </a:lnTo>
                  <a:cubicBezTo>
                    <a:pt x="20503" y="31567"/>
                    <a:pt x="20432" y="32365"/>
                    <a:pt x="20467" y="33293"/>
                  </a:cubicBezTo>
                  <a:cubicBezTo>
                    <a:pt x="20539" y="34686"/>
                    <a:pt x="21146" y="36294"/>
                    <a:pt x="22075" y="37818"/>
                  </a:cubicBezTo>
                  <a:cubicBezTo>
                    <a:pt x="21622" y="37449"/>
                    <a:pt x="21194" y="37056"/>
                    <a:pt x="20789" y="36663"/>
                  </a:cubicBezTo>
                  <a:cubicBezTo>
                    <a:pt x="19908" y="34984"/>
                    <a:pt x="19646" y="33174"/>
                    <a:pt x="20003" y="31222"/>
                  </a:cubicBezTo>
                  <a:cubicBezTo>
                    <a:pt x="20241" y="31091"/>
                    <a:pt x="20467" y="30983"/>
                    <a:pt x="20682" y="30864"/>
                  </a:cubicBezTo>
                  <a:close/>
                  <a:moveTo>
                    <a:pt x="31326" y="29710"/>
                  </a:moveTo>
                  <a:lnTo>
                    <a:pt x="31326" y="29710"/>
                  </a:lnTo>
                  <a:cubicBezTo>
                    <a:pt x="31731" y="29888"/>
                    <a:pt x="32112" y="30126"/>
                    <a:pt x="32504" y="30400"/>
                  </a:cubicBezTo>
                  <a:cubicBezTo>
                    <a:pt x="33338" y="31865"/>
                    <a:pt x="35422" y="36056"/>
                    <a:pt x="35267" y="38889"/>
                  </a:cubicBezTo>
                  <a:cubicBezTo>
                    <a:pt x="35029" y="38996"/>
                    <a:pt x="34743" y="39115"/>
                    <a:pt x="34433" y="39258"/>
                  </a:cubicBezTo>
                  <a:cubicBezTo>
                    <a:pt x="34469" y="38973"/>
                    <a:pt x="34493" y="38699"/>
                    <a:pt x="34493" y="38377"/>
                  </a:cubicBezTo>
                  <a:cubicBezTo>
                    <a:pt x="34481" y="38103"/>
                    <a:pt x="34433" y="37806"/>
                    <a:pt x="34374" y="37508"/>
                  </a:cubicBezTo>
                  <a:cubicBezTo>
                    <a:pt x="34350" y="34829"/>
                    <a:pt x="33159" y="32007"/>
                    <a:pt x="31326" y="29710"/>
                  </a:cubicBezTo>
                  <a:close/>
                  <a:moveTo>
                    <a:pt x="24158" y="33984"/>
                  </a:moveTo>
                  <a:lnTo>
                    <a:pt x="24158" y="33984"/>
                  </a:lnTo>
                  <a:cubicBezTo>
                    <a:pt x="25170" y="36103"/>
                    <a:pt x="26563" y="38008"/>
                    <a:pt x="28290" y="39532"/>
                  </a:cubicBezTo>
                  <a:cubicBezTo>
                    <a:pt x="28421" y="39782"/>
                    <a:pt x="28575" y="40044"/>
                    <a:pt x="28718" y="40306"/>
                  </a:cubicBezTo>
                  <a:cubicBezTo>
                    <a:pt x="27742" y="39413"/>
                    <a:pt x="26801" y="38484"/>
                    <a:pt x="25920" y="37484"/>
                  </a:cubicBezTo>
                  <a:cubicBezTo>
                    <a:pt x="23837" y="36258"/>
                    <a:pt x="23277" y="35079"/>
                    <a:pt x="24158" y="33984"/>
                  </a:cubicBezTo>
                  <a:close/>
                  <a:moveTo>
                    <a:pt x="23622" y="36937"/>
                  </a:moveTo>
                  <a:cubicBezTo>
                    <a:pt x="24813" y="38234"/>
                    <a:pt x="26135" y="39425"/>
                    <a:pt x="26909" y="40330"/>
                  </a:cubicBezTo>
                  <a:cubicBezTo>
                    <a:pt x="26468" y="40139"/>
                    <a:pt x="26075" y="39830"/>
                    <a:pt x="25682" y="39365"/>
                  </a:cubicBezTo>
                  <a:cubicBezTo>
                    <a:pt x="24611" y="38699"/>
                    <a:pt x="23956" y="37841"/>
                    <a:pt x="23622" y="36937"/>
                  </a:cubicBezTo>
                  <a:close/>
                  <a:moveTo>
                    <a:pt x="13883" y="30805"/>
                  </a:moveTo>
                  <a:cubicBezTo>
                    <a:pt x="14455" y="32472"/>
                    <a:pt x="15312" y="34127"/>
                    <a:pt x="16348" y="35698"/>
                  </a:cubicBezTo>
                  <a:cubicBezTo>
                    <a:pt x="17086" y="37615"/>
                    <a:pt x="18098" y="39425"/>
                    <a:pt x="19527" y="41020"/>
                  </a:cubicBezTo>
                  <a:cubicBezTo>
                    <a:pt x="18074" y="40235"/>
                    <a:pt x="16764" y="39246"/>
                    <a:pt x="15740" y="37853"/>
                  </a:cubicBezTo>
                  <a:cubicBezTo>
                    <a:pt x="14693" y="36472"/>
                    <a:pt x="13931" y="35043"/>
                    <a:pt x="13812" y="33258"/>
                  </a:cubicBezTo>
                  <a:cubicBezTo>
                    <a:pt x="13764" y="32722"/>
                    <a:pt x="13740" y="31567"/>
                    <a:pt x="13883" y="30805"/>
                  </a:cubicBezTo>
                  <a:close/>
                  <a:moveTo>
                    <a:pt x="23956" y="42140"/>
                  </a:moveTo>
                  <a:lnTo>
                    <a:pt x="23956" y="42140"/>
                  </a:lnTo>
                  <a:cubicBezTo>
                    <a:pt x="25051" y="42961"/>
                    <a:pt x="26206" y="43604"/>
                    <a:pt x="27337" y="43961"/>
                  </a:cubicBezTo>
                  <a:cubicBezTo>
                    <a:pt x="27170" y="44080"/>
                    <a:pt x="26992" y="44164"/>
                    <a:pt x="26813" y="44259"/>
                  </a:cubicBezTo>
                  <a:cubicBezTo>
                    <a:pt x="25789" y="43783"/>
                    <a:pt x="24813" y="42973"/>
                    <a:pt x="23956" y="42140"/>
                  </a:cubicBezTo>
                  <a:close/>
                  <a:moveTo>
                    <a:pt x="15848" y="39925"/>
                  </a:moveTo>
                  <a:lnTo>
                    <a:pt x="15848" y="39925"/>
                  </a:lnTo>
                  <a:cubicBezTo>
                    <a:pt x="18110" y="41997"/>
                    <a:pt x="21122" y="43545"/>
                    <a:pt x="23920" y="44330"/>
                  </a:cubicBezTo>
                  <a:cubicBezTo>
                    <a:pt x="23932" y="44342"/>
                    <a:pt x="23950" y="44342"/>
                    <a:pt x="23968" y="44342"/>
                  </a:cubicBezTo>
                  <a:cubicBezTo>
                    <a:pt x="23986" y="44342"/>
                    <a:pt x="24003" y="44342"/>
                    <a:pt x="24015" y="44354"/>
                  </a:cubicBezTo>
                  <a:lnTo>
                    <a:pt x="24420" y="44664"/>
                  </a:lnTo>
                  <a:cubicBezTo>
                    <a:pt x="24230" y="44652"/>
                    <a:pt x="24015" y="44628"/>
                    <a:pt x="23825" y="44592"/>
                  </a:cubicBezTo>
                  <a:cubicBezTo>
                    <a:pt x="20420" y="44390"/>
                    <a:pt x="17681" y="42533"/>
                    <a:pt x="15848" y="39925"/>
                  </a:cubicBezTo>
                  <a:close/>
                  <a:moveTo>
                    <a:pt x="31576" y="43533"/>
                  </a:moveTo>
                  <a:cubicBezTo>
                    <a:pt x="31981" y="43759"/>
                    <a:pt x="32433" y="43914"/>
                    <a:pt x="32909" y="43973"/>
                  </a:cubicBezTo>
                  <a:cubicBezTo>
                    <a:pt x="32065" y="44522"/>
                    <a:pt x="31033" y="44846"/>
                    <a:pt x="29780" y="44846"/>
                  </a:cubicBezTo>
                  <a:cubicBezTo>
                    <a:pt x="29621" y="44846"/>
                    <a:pt x="29457" y="44841"/>
                    <a:pt x="29290" y="44830"/>
                  </a:cubicBezTo>
                  <a:cubicBezTo>
                    <a:pt x="29718" y="44604"/>
                    <a:pt x="30135" y="44330"/>
                    <a:pt x="30552" y="44033"/>
                  </a:cubicBezTo>
                  <a:cubicBezTo>
                    <a:pt x="30909" y="43914"/>
                    <a:pt x="31254" y="43759"/>
                    <a:pt x="31576" y="43533"/>
                  </a:cubicBezTo>
                  <a:close/>
                  <a:moveTo>
                    <a:pt x="21039" y="45759"/>
                  </a:moveTo>
                  <a:lnTo>
                    <a:pt x="21039" y="45759"/>
                  </a:lnTo>
                  <a:cubicBezTo>
                    <a:pt x="21998" y="46017"/>
                    <a:pt x="22982" y="46150"/>
                    <a:pt x="23968" y="46150"/>
                  </a:cubicBezTo>
                  <a:cubicBezTo>
                    <a:pt x="24757" y="46150"/>
                    <a:pt x="25547" y="46065"/>
                    <a:pt x="26325" y="45890"/>
                  </a:cubicBezTo>
                  <a:cubicBezTo>
                    <a:pt x="27063" y="46307"/>
                    <a:pt x="27849" y="46676"/>
                    <a:pt x="28623" y="46890"/>
                  </a:cubicBezTo>
                  <a:cubicBezTo>
                    <a:pt x="27936" y="47022"/>
                    <a:pt x="27235" y="47087"/>
                    <a:pt x="26528" y="47087"/>
                  </a:cubicBezTo>
                  <a:cubicBezTo>
                    <a:pt x="24676" y="47087"/>
                    <a:pt x="22788" y="46638"/>
                    <a:pt x="21039"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84" y="29154"/>
                    <a:pt x="32601" y="22601"/>
                    <a:pt x="24283" y="22601"/>
                  </a:cubicBezTo>
                  <a:cubicBezTo>
                    <a:pt x="24245" y="22601"/>
                    <a:pt x="24208" y="22601"/>
                    <a:pt x="24170" y="22601"/>
                  </a:cubicBezTo>
                  <a:cubicBezTo>
                    <a:pt x="23611" y="15255"/>
                    <a:pt x="25920" y="9600"/>
                    <a:pt x="29790" y="3254"/>
                  </a:cubicBezTo>
                  <a:cubicBezTo>
                    <a:pt x="30040" y="2837"/>
                    <a:pt x="29968" y="2420"/>
                    <a:pt x="29742" y="2111"/>
                  </a:cubicBezTo>
                  <a:cubicBezTo>
                    <a:pt x="29778" y="2099"/>
                    <a:pt x="29814" y="2063"/>
                    <a:pt x="29837" y="2051"/>
                  </a:cubicBezTo>
                  <a:cubicBezTo>
                    <a:pt x="30727" y="1511"/>
                    <a:pt x="30317" y="0"/>
                    <a:pt x="293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5" name="Google Shape;8695;p36"/>
          <p:cNvGrpSpPr/>
          <p:nvPr/>
        </p:nvGrpSpPr>
        <p:grpSpPr>
          <a:xfrm>
            <a:off x="3193506" y="4604486"/>
            <a:ext cx="2252199" cy="93989"/>
            <a:chOff x="3445893" y="4053330"/>
            <a:chExt cx="2252199" cy="93989"/>
          </a:xfrm>
        </p:grpSpPr>
        <p:sp>
          <p:nvSpPr>
            <p:cNvPr id="8696" name="Google Shape;8696;p36"/>
            <p:cNvSpPr/>
            <p:nvPr/>
          </p:nvSpPr>
          <p:spPr>
            <a:xfrm>
              <a:off x="3445893" y="408875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7" name="Google Shape;8697;p36"/>
            <p:cNvSpPr/>
            <p:nvPr/>
          </p:nvSpPr>
          <p:spPr>
            <a:xfrm>
              <a:off x="3445893" y="405333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 name="Google Shape;8932;p38">
            <a:extLst>
              <a:ext uri="{FF2B5EF4-FFF2-40B4-BE49-F238E27FC236}">
                <a16:creationId xmlns:a16="http://schemas.microsoft.com/office/drawing/2014/main" id="{CBC9FB64-AF3B-8906-3D52-6CCE96D17D3E}"/>
              </a:ext>
            </a:extLst>
          </p:cNvPr>
          <p:cNvSpPr txBox="1">
            <a:spLocks/>
          </p:cNvSpPr>
          <p:nvPr/>
        </p:nvSpPr>
        <p:spPr>
          <a:xfrm>
            <a:off x="422940" y="462876"/>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Merriweather"/>
              <a:buNone/>
              <a:defRPr sz="2000" b="1" i="0" u="none" strike="noStrike" cap="none">
                <a:solidFill>
                  <a:schemeClr val="lt2"/>
                </a:solidFill>
                <a:latin typeface="Merriweather"/>
                <a:ea typeface="Merriweather"/>
                <a:cs typeface="Merriweather"/>
                <a:sym typeface="Merriweather"/>
              </a:defRPr>
            </a:lvl1pPr>
            <a:lvl2pPr marR="0" lvl="1"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chemeClr val="lt2"/>
              </a:buClr>
              <a:buSzPts val="2800"/>
              <a:buFont typeface="Merriweather"/>
              <a:buNone/>
              <a:defRPr sz="2800" b="1" i="0" u="none" strike="noStrike" cap="none">
                <a:solidFill>
                  <a:schemeClr val="lt2"/>
                </a:solidFill>
                <a:latin typeface="Arial"/>
                <a:ea typeface="Arial"/>
                <a:cs typeface="Arial"/>
                <a:sym typeface="Arial"/>
              </a:defRPr>
            </a:lvl9pPr>
          </a:lstStyle>
          <a:p>
            <a:r>
              <a:rPr lang="en-ZA" dirty="0">
                <a:latin typeface="Livvic" pitchFamily="2" charset="77"/>
              </a:rPr>
              <a:t>Ongoing Work  </a:t>
            </a:r>
          </a:p>
        </p:txBody>
      </p:sp>
    </p:spTree>
    <p:extLst>
      <p:ext uri="{BB962C8B-B14F-4D97-AF65-F5344CB8AC3E}">
        <p14:creationId xmlns:p14="http://schemas.microsoft.com/office/powerpoint/2010/main" val="41112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87"/>
        <p:cNvGrpSpPr/>
        <p:nvPr/>
      </p:nvGrpSpPr>
      <p:grpSpPr>
        <a:xfrm>
          <a:off x="0" y="0"/>
          <a:ext cx="0" cy="0"/>
          <a:chOff x="0" y="0"/>
          <a:chExt cx="0" cy="0"/>
        </a:xfrm>
      </p:grpSpPr>
      <p:grpSp>
        <p:nvGrpSpPr>
          <p:cNvPr id="17188" name="Google Shape;17188;p59"/>
          <p:cNvGrpSpPr/>
          <p:nvPr/>
        </p:nvGrpSpPr>
        <p:grpSpPr>
          <a:xfrm flipH="1">
            <a:off x="7030891" y="1372717"/>
            <a:ext cx="3512857" cy="2398417"/>
            <a:chOff x="2993825" y="1633600"/>
            <a:chExt cx="2381275" cy="1625825"/>
          </a:xfrm>
        </p:grpSpPr>
        <p:sp>
          <p:nvSpPr>
            <p:cNvPr id="17189" name="Google Shape;17189;p59"/>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59"/>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59"/>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59"/>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3" name="Google Shape;17193;p59"/>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4" name="Google Shape;17194;p59"/>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5" name="Google Shape;17195;p59"/>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6" name="Google Shape;17196;p59"/>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7" name="Google Shape;17197;p59"/>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8" name="Google Shape;17198;p59"/>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9" name="Google Shape;17199;p59"/>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0" name="Google Shape;17200;p59"/>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1" name="Google Shape;17201;p59"/>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2" name="Google Shape;17202;p59"/>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3" name="Google Shape;17203;p59"/>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4" name="Google Shape;17204;p59"/>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5" name="Google Shape;17205;p59"/>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6" name="Google Shape;17206;p59"/>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7" name="Google Shape;17207;p59"/>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8" name="Google Shape;17208;p59"/>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9" name="Google Shape;17209;p59"/>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0" name="Google Shape;17210;p59"/>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1" name="Google Shape;17211;p59"/>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2" name="Google Shape;17212;p59"/>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3" name="Google Shape;17213;p59"/>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4" name="Google Shape;17214;p59"/>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5" name="Google Shape;17215;p59"/>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6" name="Google Shape;17216;p59"/>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7" name="Google Shape;17217;p59"/>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8" name="Google Shape;17218;p59"/>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9" name="Google Shape;17219;p59"/>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0" name="Google Shape;17220;p59"/>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1" name="Google Shape;17221;p59"/>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2" name="Google Shape;17222;p59"/>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3" name="Google Shape;17223;p59"/>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4" name="Google Shape;17224;p59"/>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5" name="Google Shape;17225;p59"/>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6" name="Google Shape;17226;p59"/>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7" name="Google Shape;17227;p59"/>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8" name="Google Shape;17228;p59"/>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9" name="Google Shape;17229;p59"/>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0" name="Google Shape;17230;p59"/>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1" name="Google Shape;17231;p59"/>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2" name="Google Shape;17232;p59"/>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3" name="Google Shape;17233;p59"/>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4" name="Google Shape;17234;p59"/>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5" name="Google Shape;17235;p59"/>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6" name="Google Shape;17236;p59"/>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7" name="Google Shape;17237;p59"/>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8" name="Google Shape;17238;p59"/>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9" name="Google Shape;17239;p59"/>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0" name="Google Shape;17240;p59"/>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1" name="Google Shape;17241;p59"/>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2" name="Google Shape;17242;p59"/>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3" name="Google Shape;17243;p59"/>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4" name="Google Shape;17244;p59"/>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5" name="Google Shape;17245;p59"/>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6" name="Google Shape;17246;p59"/>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7" name="Google Shape;17247;p59"/>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8" name="Google Shape;17248;p59"/>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9" name="Google Shape;17249;p59"/>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0" name="Google Shape;17250;p59"/>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1" name="Google Shape;17251;p59"/>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2" name="Google Shape;17252;p59"/>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3" name="Google Shape;17253;p59"/>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4" name="Google Shape;17254;p59"/>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5" name="Google Shape;17255;p59"/>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6" name="Google Shape;17256;p59"/>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7" name="Google Shape;17257;p59"/>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8" name="Google Shape;17258;p59"/>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9" name="Google Shape;17259;p59"/>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0" name="Google Shape;17260;p59"/>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1" name="Google Shape;17261;p59"/>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2" name="Google Shape;17262;p59"/>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3" name="Google Shape;17263;p59"/>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4" name="Google Shape;17264;p59"/>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5" name="Google Shape;17265;p59"/>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6" name="Google Shape;17266;p59"/>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7" name="Google Shape;17267;p59"/>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8" name="Google Shape;17268;p59"/>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9" name="Google Shape;17269;p59"/>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0" name="Google Shape;17270;p59"/>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1" name="Google Shape;17271;p59"/>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2" name="Google Shape;17272;p59"/>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3" name="Google Shape;17273;p59"/>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4" name="Google Shape;17274;p59"/>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5" name="Google Shape;17275;p59"/>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6" name="Google Shape;17276;p59"/>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7" name="Google Shape;17277;p59"/>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8" name="Google Shape;17278;p59"/>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9" name="Google Shape;17279;p59"/>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0" name="Google Shape;17280;p59"/>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1" name="Google Shape;17281;p59"/>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2" name="Google Shape;17282;p59"/>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3" name="Google Shape;17283;p59"/>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4" name="Google Shape;17284;p59"/>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5" name="Google Shape;17285;p59"/>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6" name="Google Shape;17286;p59"/>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7" name="Google Shape;17287;p59"/>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8" name="Google Shape;17288;p59"/>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9" name="Google Shape;17289;p59"/>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0" name="Google Shape;17290;p59"/>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1" name="Google Shape;17291;p59"/>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2" name="Google Shape;17292;p59"/>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3" name="Google Shape;17293;p59"/>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4" name="Google Shape;17294;p59"/>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5" name="Google Shape;17295;p59"/>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6" name="Google Shape;17296;p59"/>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7" name="Google Shape;17297;p59"/>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8" name="Google Shape;17298;p59"/>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9" name="Google Shape;17299;p59"/>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0" name="Google Shape;17300;p59"/>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1" name="Google Shape;17301;p59"/>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2" name="Google Shape;17302;p59"/>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3" name="Google Shape;17303;p59"/>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4" name="Google Shape;17304;p59"/>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5" name="Google Shape;17305;p59"/>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6" name="Google Shape;17306;p59"/>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7" name="Google Shape;17307;p59"/>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8" name="Google Shape;17308;p59"/>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9" name="Google Shape;17309;p59"/>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0" name="Google Shape;17310;p59"/>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1" name="Google Shape;17311;p59"/>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2" name="Google Shape;17312;p59"/>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3" name="Google Shape;17313;p59"/>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4" name="Google Shape;17314;p59"/>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5" name="Google Shape;17315;p59"/>
            <p:cNvSpPr/>
            <p:nvPr/>
          </p:nvSpPr>
          <p:spPr>
            <a:xfrm>
              <a:off x="3101575" y="2163200"/>
              <a:ext cx="25" cy="25"/>
            </a:xfrm>
            <a:custGeom>
              <a:avLst/>
              <a:gdLst/>
              <a:ahLst/>
              <a:cxnLst/>
              <a:rect l="l" t="t" r="r" b="b"/>
              <a:pathLst>
                <a:path w="1" h="1" extrusionOk="0">
                  <a:moveTo>
                    <a:pt x="0" y="0"/>
                  </a:move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6" name="Google Shape;17316;p59"/>
            <p:cNvSpPr/>
            <p:nvPr/>
          </p:nvSpPr>
          <p:spPr>
            <a:xfrm>
              <a:off x="3335525" y="1978050"/>
              <a:ext cx="25" cy="25"/>
            </a:xfrm>
            <a:custGeom>
              <a:avLst/>
              <a:gdLst/>
              <a:ahLst/>
              <a:cxnLst/>
              <a:rect l="l" t="t" r="r" b="b"/>
              <a:pathLst>
                <a:path w="1" h="1" extrusionOk="0">
                  <a:moveTo>
                    <a:pt x="0" y="1"/>
                  </a:move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7" name="Google Shape;17317;p59"/>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8" name="Google Shape;17318;p59"/>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9" name="Google Shape;17319;p59"/>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0" name="Google Shape;17320;p59"/>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1" name="Google Shape;17321;p59"/>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2" name="Google Shape;17322;p59"/>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3" name="Google Shape;17323;p59"/>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4" name="Google Shape;17324;p59"/>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5" name="Google Shape;17325;p59"/>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6" name="Google Shape;17326;p59"/>
            <p:cNvSpPr/>
            <p:nvPr/>
          </p:nvSpPr>
          <p:spPr>
            <a:xfrm>
              <a:off x="4086800" y="2797800"/>
              <a:ext cx="25" cy="25"/>
            </a:xfrm>
            <a:custGeom>
              <a:avLst/>
              <a:gdLst/>
              <a:ahLst/>
              <a:cxnLst/>
              <a:rect l="l" t="t" r="r" b="b"/>
              <a:pathLst>
                <a:path w="1" h="1" extrusionOk="0">
                  <a:moveTo>
                    <a:pt x="1" y="0"/>
                  </a:move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7" name="Google Shape;17327;p59"/>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8" name="Google Shape;17328;p59"/>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29" name="Google Shape;17329;p59"/>
          <p:cNvSpPr txBox="1">
            <a:spLocks noGrp="1"/>
          </p:cNvSpPr>
          <p:nvPr>
            <p:ph type="title"/>
          </p:nvPr>
        </p:nvSpPr>
        <p:spPr>
          <a:xfrm>
            <a:off x="1208813" y="131177"/>
            <a:ext cx="6519000" cy="117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Thank you</a:t>
            </a:r>
            <a:endParaRPr sz="4400" dirty="0"/>
          </a:p>
        </p:txBody>
      </p:sp>
      <p:sp>
        <p:nvSpPr>
          <p:cNvPr id="17342" name="Google Shape;17342;p59"/>
          <p:cNvSpPr txBox="1"/>
          <p:nvPr/>
        </p:nvSpPr>
        <p:spPr>
          <a:xfrm>
            <a:off x="1705141" y="1359577"/>
            <a:ext cx="5115319" cy="51924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1800" b="1" dirty="0">
                <a:solidFill>
                  <a:schemeClr val="accent2">
                    <a:lumMod val="50000"/>
                  </a:schemeClr>
                </a:solidFill>
                <a:latin typeface="Livvic"/>
                <a:ea typeface="Livvic"/>
                <a:cs typeface="Livvic"/>
                <a:sym typeface="Livvic"/>
              </a:rPr>
              <a:t>Dr Pedro Mzileni</a:t>
            </a:r>
          </a:p>
          <a:p>
            <a:pPr marL="0" lvl="0" indent="0" algn="ctr" rtl="0">
              <a:spcBef>
                <a:spcPts val="0"/>
              </a:spcBef>
              <a:spcAft>
                <a:spcPts val="1600"/>
              </a:spcAft>
              <a:buNone/>
            </a:pPr>
            <a:r>
              <a:rPr lang="en" sz="1800" b="1" dirty="0" err="1">
                <a:solidFill>
                  <a:schemeClr val="tx1">
                    <a:lumMod val="50000"/>
                  </a:schemeClr>
                </a:solidFill>
                <a:latin typeface="Livvic"/>
                <a:ea typeface="Livvic"/>
                <a:cs typeface="Livvic"/>
                <a:sym typeface="Livvic"/>
              </a:rPr>
              <a:t>Pedro.Mzileni@Mandela.ac.za</a:t>
            </a:r>
            <a:r>
              <a:rPr lang="en" sz="1800" b="1" dirty="0">
                <a:solidFill>
                  <a:schemeClr val="tx1">
                    <a:lumMod val="50000"/>
                  </a:schemeClr>
                </a:solidFill>
                <a:latin typeface="Livvic"/>
                <a:ea typeface="Livvic"/>
                <a:cs typeface="Livvic"/>
                <a:sym typeface="Livvic"/>
              </a:rPr>
              <a:t> </a:t>
            </a:r>
          </a:p>
          <a:p>
            <a:pPr marL="0" lvl="0" indent="0" algn="ctr" rtl="0">
              <a:spcBef>
                <a:spcPts val="0"/>
              </a:spcBef>
              <a:spcAft>
                <a:spcPts val="1600"/>
              </a:spcAft>
              <a:buNone/>
            </a:pPr>
            <a:endParaRPr lang="en" sz="1800" b="1" dirty="0">
              <a:solidFill>
                <a:schemeClr val="accent4"/>
              </a:solidFill>
              <a:latin typeface="Livvic"/>
              <a:ea typeface="Livvic"/>
              <a:cs typeface="Livvic"/>
              <a:sym typeface="Livvic"/>
            </a:endParaRPr>
          </a:p>
          <a:p>
            <a:pPr marL="0" lvl="0" indent="0" algn="ctr" rtl="0">
              <a:spcBef>
                <a:spcPts val="0"/>
              </a:spcBef>
              <a:spcAft>
                <a:spcPts val="1600"/>
              </a:spcAft>
              <a:buNone/>
            </a:pPr>
            <a:endParaRPr lang="en" sz="1200" b="1" dirty="0">
              <a:solidFill>
                <a:schemeClr val="accent4"/>
              </a:solidFill>
              <a:latin typeface="Livvic"/>
              <a:ea typeface="Livvic"/>
              <a:cs typeface="Livvic"/>
              <a:sym typeface="Livvic"/>
            </a:endParaRPr>
          </a:p>
          <a:p>
            <a:pPr marL="0" lvl="0" indent="0" algn="ctr" rtl="0">
              <a:spcBef>
                <a:spcPts val="0"/>
              </a:spcBef>
              <a:spcAft>
                <a:spcPts val="1600"/>
              </a:spcAft>
              <a:buNone/>
            </a:pPr>
            <a:endParaRPr sz="1200" b="1" dirty="0">
              <a:solidFill>
                <a:schemeClr val="accent4"/>
              </a:solidFill>
              <a:latin typeface="Livvic"/>
              <a:ea typeface="Livvic"/>
              <a:cs typeface="Livvic"/>
              <a:sym typeface="Livvic"/>
            </a:endParaRPr>
          </a:p>
        </p:txBody>
      </p:sp>
      <p:grpSp>
        <p:nvGrpSpPr>
          <p:cNvPr id="17343" name="Google Shape;17343;p59"/>
          <p:cNvGrpSpPr/>
          <p:nvPr/>
        </p:nvGrpSpPr>
        <p:grpSpPr>
          <a:xfrm rot="-6805185">
            <a:off x="-1157627" y="2261142"/>
            <a:ext cx="3236666" cy="2992724"/>
            <a:chOff x="2483025" y="1774950"/>
            <a:chExt cx="1815750" cy="1678900"/>
          </a:xfrm>
        </p:grpSpPr>
        <p:sp>
          <p:nvSpPr>
            <p:cNvPr id="17344" name="Google Shape;17344;p59"/>
            <p:cNvSpPr/>
            <p:nvPr/>
          </p:nvSpPr>
          <p:spPr>
            <a:xfrm>
              <a:off x="2546425" y="1800350"/>
              <a:ext cx="1653525" cy="1653500"/>
            </a:xfrm>
            <a:custGeom>
              <a:avLst/>
              <a:gdLst/>
              <a:ahLst/>
              <a:cxnLst/>
              <a:rect l="l" t="t" r="r" b="b"/>
              <a:pathLst>
                <a:path w="66141" h="66140" extrusionOk="0">
                  <a:moveTo>
                    <a:pt x="33077" y="1144"/>
                  </a:moveTo>
                  <a:cubicBezTo>
                    <a:pt x="50674" y="1144"/>
                    <a:pt x="64997" y="15467"/>
                    <a:pt x="64997" y="33064"/>
                  </a:cubicBezTo>
                  <a:cubicBezTo>
                    <a:pt x="64997" y="50673"/>
                    <a:pt x="50674" y="64997"/>
                    <a:pt x="33077" y="64997"/>
                  </a:cubicBezTo>
                  <a:cubicBezTo>
                    <a:pt x="15467" y="64997"/>
                    <a:pt x="1144" y="50673"/>
                    <a:pt x="1144" y="33064"/>
                  </a:cubicBezTo>
                  <a:cubicBezTo>
                    <a:pt x="1144" y="15467"/>
                    <a:pt x="15467" y="1144"/>
                    <a:pt x="33077" y="1144"/>
                  </a:cubicBezTo>
                  <a:close/>
                  <a:moveTo>
                    <a:pt x="33077" y="1"/>
                  </a:moveTo>
                  <a:cubicBezTo>
                    <a:pt x="14836" y="1"/>
                    <a:pt x="1" y="14836"/>
                    <a:pt x="1" y="33064"/>
                  </a:cubicBezTo>
                  <a:cubicBezTo>
                    <a:pt x="1" y="51304"/>
                    <a:pt x="14836" y="66140"/>
                    <a:pt x="33077" y="66140"/>
                  </a:cubicBezTo>
                  <a:cubicBezTo>
                    <a:pt x="51317" y="66140"/>
                    <a:pt x="66140" y="51304"/>
                    <a:pt x="66140" y="33064"/>
                  </a:cubicBezTo>
                  <a:cubicBezTo>
                    <a:pt x="66140" y="14836"/>
                    <a:pt x="51305" y="1"/>
                    <a:pt x="330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5" name="Google Shape;17345;p59"/>
            <p:cNvSpPr/>
            <p:nvPr/>
          </p:nvSpPr>
          <p:spPr>
            <a:xfrm>
              <a:off x="3422725" y="3171350"/>
              <a:ext cx="425675" cy="206900"/>
            </a:xfrm>
            <a:custGeom>
              <a:avLst/>
              <a:gdLst/>
              <a:ahLst/>
              <a:cxnLst/>
              <a:rect l="l" t="t" r="r" b="b"/>
              <a:pathLst>
                <a:path w="17027" h="8276" extrusionOk="0">
                  <a:moveTo>
                    <a:pt x="17027" y="1"/>
                  </a:moveTo>
                  <a:cubicBezTo>
                    <a:pt x="17027" y="1"/>
                    <a:pt x="16848" y="215"/>
                    <a:pt x="16503" y="584"/>
                  </a:cubicBezTo>
                  <a:cubicBezTo>
                    <a:pt x="16193" y="953"/>
                    <a:pt x="15705" y="1477"/>
                    <a:pt x="15050" y="2060"/>
                  </a:cubicBezTo>
                  <a:cubicBezTo>
                    <a:pt x="13753" y="3251"/>
                    <a:pt x="11741" y="4620"/>
                    <a:pt x="9312" y="5668"/>
                  </a:cubicBezTo>
                  <a:cubicBezTo>
                    <a:pt x="6895" y="6740"/>
                    <a:pt x="4525" y="7359"/>
                    <a:pt x="2811" y="7728"/>
                  </a:cubicBezTo>
                  <a:cubicBezTo>
                    <a:pt x="1954" y="7918"/>
                    <a:pt x="1251" y="8049"/>
                    <a:pt x="763" y="8144"/>
                  </a:cubicBezTo>
                  <a:cubicBezTo>
                    <a:pt x="263" y="8228"/>
                    <a:pt x="1" y="8275"/>
                    <a:pt x="1" y="8275"/>
                  </a:cubicBezTo>
                  <a:cubicBezTo>
                    <a:pt x="1" y="8275"/>
                    <a:pt x="287" y="8264"/>
                    <a:pt x="775" y="8252"/>
                  </a:cubicBezTo>
                  <a:cubicBezTo>
                    <a:pt x="1275" y="8216"/>
                    <a:pt x="1989" y="8168"/>
                    <a:pt x="2870" y="8061"/>
                  </a:cubicBezTo>
                  <a:cubicBezTo>
                    <a:pt x="4633" y="7859"/>
                    <a:pt x="7085" y="7406"/>
                    <a:pt x="9597" y="6311"/>
                  </a:cubicBezTo>
                  <a:cubicBezTo>
                    <a:pt x="12133" y="5216"/>
                    <a:pt x="14110" y="3632"/>
                    <a:pt x="15301" y="2310"/>
                  </a:cubicBezTo>
                  <a:cubicBezTo>
                    <a:pt x="15908" y="1656"/>
                    <a:pt x="16336" y="1072"/>
                    <a:pt x="16610" y="655"/>
                  </a:cubicBezTo>
                  <a:cubicBezTo>
                    <a:pt x="16896" y="239"/>
                    <a:pt x="17027" y="1"/>
                    <a:pt x="1702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6" name="Google Shape;17346;p59"/>
            <p:cNvSpPr/>
            <p:nvPr/>
          </p:nvSpPr>
          <p:spPr>
            <a:xfrm>
              <a:off x="3488525" y="3212725"/>
              <a:ext cx="233375" cy="116700"/>
            </a:xfrm>
            <a:custGeom>
              <a:avLst/>
              <a:gdLst/>
              <a:ahLst/>
              <a:cxnLst/>
              <a:rect l="l" t="t" r="r" b="b"/>
              <a:pathLst>
                <a:path w="9335" h="4668" extrusionOk="0">
                  <a:moveTo>
                    <a:pt x="9335" y="1"/>
                  </a:moveTo>
                  <a:cubicBezTo>
                    <a:pt x="9335" y="1"/>
                    <a:pt x="9216" y="84"/>
                    <a:pt x="9001" y="251"/>
                  </a:cubicBezTo>
                  <a:cubicBezTo>
                    <a:pt x="8799" y="417"/>
                    <a:pt x="8466" y="655"/>
                    <a:pt x="8085" y="917"/>
                  </a:cubicBezTo>
                  <a:cubicBezTo>
                    <a:pt x="7287" y="1477"/>
                    <a:pt x="6180" y="2168"/>
                    <a:pt x="4894" y="2810"/>
                  </a:cubicBezTo>
                  <a:cubicBezTo>
                    <a:pt x="3620" y="3453"/>
                    <a:pt x="2393" y="3930"/>
                    <a:pt x="1489" y="4227"/>
                  </a:cubicBezTo>
                  <a:cubicBezTo>
                    <a:pt x="1036" y="4370"/>
                    <a:pt x="667" y="4477"/>
                    <a:pt x="405" y="4549"/>
                  </a:cubicBezTo>
                  <a:cubicBezTo>
                    <a:pt x="143" y="4632"/>
                    <a:pt x="0" y="4668"/>
                    <a:pt x="0" y="4668"/>
                  </a:cubicBezTo>
                  <a:lnTo>
                    <a:pt x="417" y="4668"/>
                  </a:lnTo>
                  <a:cubicBezTo>
                    <a:pt x="691" y="4656"/>
                    <a:pt x="1072" y="4632"/>
                    <a:pt x="1560" y="4573"/>
                  </a:cubicBezTo>
                  <a:cubicBezTo>
                    <a:pt x="2524" y="4430"/>
                    <a:pt x="3858" y="4108"/>
                    <a:pt x="5203" y="3441"/>
                  </a:cubicBezTo>
                  <a:cubicBezTo>
                    <a:pt x="6561" y="2751"/>
                    <a:pt x="7620" y="1894"/>
                    <a:pt x="8299" y="1191"/>
                  </a:cubicBezTo>
                  <a:cubicBezTo>
                    <a:pt x="8644" y="834"/>
                    <a:pt x="8918" y="536"/>
                    <a:pt x="9073" y="322"/>
                  </a:cubicBezTo>
                  <a:cubicBezTo>
                    <a:pt x="9239" y="120"/>
                    <a:pt x="9335" y="1"/>
                    <a:pt x="933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7" name="Google Shape;17347;p59"/>
            <p:cNvSpPr/>
            <p:nvPr/>
          </p:nvSpPr>
          <p:spPr>
            <a:xfrm>
              <a:off x="3550725" y="3216000"/>
              <a:ext cx="75050" cy="50925"/>
            </a:xfrm>
            <a:custGeom>
              <a:avLst/>
              <a:gdLst/>
              <a:ahLst/>
              <a:cxnLst/>
              <a:rect l="l" t="t" r="r" b="b"/>
              <a:pathLst>
                <a:path w="3002" h="2037" extrusionOk="0">
                  <a:moveTo>
                    <a:pt x="3001" y="1"/>
                  </a:moveTo>
                  <a:cubicBezTo>
                    <a:pt x="3001" y="1"/>
                    <a:pt x="2132" y="167"/>
                    <a:pt x="1310" y="727"/>
                  </a:cubicBezTo>
                  <a:cubicBezTo>
                    <a:pt x="477" y="1298"/>
                    <a:pt x="1" y="2037"/>
                    <a:pt x="1" y="2037"/>
                  </a:cubicBezTo>
                  <a:cubicBezTo>
                    <a:pt x="1" y="2037"/>
                    <a:pt x="858" y="1870"/>
                    <a:pt x="1691" y="1310"/>
                  </a:cubicBezTo>
                  <a:cubicBezTo>
                    <a:pt x="2525" y="739"/>
                    <a:pt x="3001" y="1"/>
                    <a:pt x="300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8" name="Google Shape;17348;p59"/>
            <p:cNvSpPr/>
            <p:nvPr/>
          </p:nvSpPr>
          <p:spPr>
            <a:xfrm>
              <a:off x="3539125" y="3190600"/>
              <a:ext cx="61925" cy="30250"/>
            </a:xfrm>
            <a:custGeom>
              <a:avLst/>
              <a:gdLst/>
              <a:ahLst/>
              <a:cxnLst/>
              <a:rect l="l" t="t" r="r" b="b"/>
              <a:pathLst>
                <a:path w="2477" h="1210" extrusionOk="0">
                  <a:moveTo>
                    <a:pt x="2350" y="1"/>
                  </a:moveTo>
                  <a:cubicBezTo>
                    <a:pt x="2117" y="1"/>
                    <a:pt x="1597" y="34"/>
                    <a:pt x="1084" y="290"/>
                  </a:cubicBezTo>
                  <a:cubicBezTo>
                    <a:pt x="405" y="636"/>
                    <a:pt x="0" y="1207"/>
                    <a:pt x="0" y="1207"/>
                  </a:cubicBezTo>
                  <a:cubicBezTo>
                    <a:pt x="0" y="1207"/>
                    <a:pt x="37" y="1210"/>
                    <a:pt x="102" y="1210"/>
                  </a:cubicBezTo>
                  <a:cubicBezTo>
                    <a:pt x="320" y="1210"/>
                    <a:pt x="858" y="1181"/>
                    <a:pt x="1381" y="933"/>
                  </a:cubicBezTo>
                  <a:cubicBezTo>
                    <a:pt x="2072" y="588"/>
                    <a:pt x="2477" y="5"/>
                    <a:pt x="2477" y="5"/>
                  </a:cubicBezTo>
                  <a:cubicBezTo>
                    <a:pt x="2477" y="5"/>
                    <a:pt x="2431" y="1"/>
                    <a:pt x="235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9" name="Google Shape;17349;p59"/>
            <p:cNvSpPr/>
            <p:nvPr/>
          </p:nvSpPr>
          <p:spPr>
            <a:xfrm>
              <a:off x="2764025" y="1887850"/>
              <a:ext cx="393825" cy="307225"/>
            </a:xfrm>
            <a:custGeom>
              <a:avLst/>
              <a:gdLst/>
              <a:ahLst/>
              <a:cxnLst/>
              <a:rect l="l" t="t" r="r" b="b"/>
              <a:pathLst>
                <a:path w="15753" h="12289" extrusionOk="0">
                  <a:moveTo>
                    <a:pt x="15752" y="1"/>
                  </a:moveTo>
                  <a:lnTo>
                    <a:pt x="15752" y="1"/>
                  </a:lnTo>
                  <a:cubicBezTo>
                    <a:pt x="15752" y="1"/>
                    <a:pt x="15467" y="72"/>
                    <a:pt x="14967" y="191"/>
                  </a:cubicBezTo>
                  <a:cubicBezTo>
                    <a:pt x="14705" y="251"/>
                    <a:pt x="14395" y="334"/>
                    <a:pt x="14050" y="453"/>
                  </a:cubicBezTo>
                  <a:cubicBezTo>
                    <a:pt x="13693" y="572"/>
                    <a:pt x="13300" y="692"/>
                    <a:pt x="12859" y="870"/>
                  </a:cubicBezTo>
                  <a:cubicBezTo>
                    <a:pt x="12431" y="1037"/>
                    <a:pt x="11954" y="1215"/>
                    <a:pt x="11466" y="1454"/>
                  </a:cubicBezTo>
                  <a:cubicBezTo>
                    <a:pt x="10978" y="1668"/>
                    <a:pt x="10454" y="1942"/>
                    <a:pt x="9906" y="2227"/>
                  </a:cubicBezTo>
                  <a:cubicBezTo>
                    <a:pt x="8811" y="2823"/>
                    <a:pt x="7668" y="3549"/>
                    <a:pt x="6537" y="4430"/>
                  </a:cubicBezTo>
                  <a:cubicBezTo>
                    <a:pt x="5418" y="5311"/>
                    <a:pt x="4430" y="6252"/>
                    <a:pt x="3596" y="7157"/>
                  </a:cubicBezTo>
                  <a:cubicBezTo>
                    <a:pt x="3191" y="7621"/>
                    <a:pt x="2787" y="8061"/>
                    <a:pt x="2465" y="8490"/>
                  </a:cubicBezTo>
                  <a:cubicBezTo>
                    <a:pt x="2120" y="8907"/>
                    <a:pt x="1822" y="9324"/>
                    <a:pt x="1548" y="9716"/>
                  </a:cubicBezTo>
                  <a:cubicBezTo>
                    <a:pt x="1286" y="10097"/>
                    <a:pt x="1060" y="10455"/>
                    <a:pt x="870" y="10776"/>
                  </a:cubicBezTo>
                  <a:cubicBezTo>
                    <a:pt x="679" y="11086"/>
                    <a:pt x="512" y="11371"/>
                    <a:pt x="393" y="11586"/>
                  </a:cubicBezTo>
                  <a:cubicBezTo>
                    <a:pt x="143" y="12038"/>
                    <a:pt x="0" y="12288"/>
                    <a:pt x="0" y="12288"/>
                  </a:cubicBezTo>
                  <a:cubicBezTo>
                    <a:pt x="0" y="12288"/>
                    <a:pt x="167" y="12062"/>
                    <a:pt x="477" y="11645"/>
                  </a:cubicBezTo>
                  <a:cubicBezTo>
                    <a:pt x="631" y="11443"/>
                    <a:pt x="810" y="11193"/>
                    <a:pt x="1048" y="10907"/>
                  </a:cubicBezTo>
                  <a:cubicBezTo>
                    <a:pt x="1286" y="10621"/>
                    <a:pt x="1524" y="10276"/>
                    <a:pt x="1834" y="9943"/>
                  </a:cubicBezTo>
                  <a:cubicBezTo>
                    <a:pt x="2132" y="9585"/>
                    <a:pt x="2465" y="9193"/>
                    <a:pt x="2834" y="8812"/>
                  </a:cubicBezTo>
                  <a:cubicBezTo>
                    <a:pt x="3191" y="8407"/>
                    <a:pt x="3608" y="8002"/>
                    <a:pt x="4025" y="7573"/>
                  </a:cubicBezTo>
                  <a:cubicBezTo>
                    <a:pt x="4882" y="6728"/>
                    <a:pt x="5882" y="5847"/>
                    <a:pt x="6966" y="4978"/>
                  </a:cubicBezTo>
                  <a:cubicBezTo>
                    <a:pt x="8073" y="4132"/>
                    <a:pt x="9168" y="3394"/>
                    <a:pt x="10204" y="2751"/>
                  </a:cubicBezTo>
                  <a:cubicBezTo>
                    <a:pt x="10716" y="2442"/>
                    <a:pt x="11216" y="2144"/>
                    <a:pt x="11692" y="1882"/>
                  </a:cubicBezTo>
                  <a:cubicBezTo>
                    <a:pt x="12145" y="1632"/>
                    <a:pt x="12597" y="1406"/>
                    <a:pt x="13014" y="1204"/>
                  </a:cubicBezTo>
                  <a:cubicBezTo>
                    <a:pt x="13431" y="989"/>
                    <a:pt x="13812" y="834"/>
                    <a:pt x="14145" y="680"/>
                  </a:cubicBezTo>
                  <a:cubicBezTo>
                    <a:pt x="14467" y="513"/>
                    <a:pt x="14764" y="394"/>
                    <a:pt x="15002" y="311"/>
                  </a:cubicBezTo>
                  <a:cubicBezTo>
                    <a:pt x="15478" y="96"/>
                    <a:pt x="15752" y="1"/>
                    <a:pt x="1575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0" name="Google Shape;17350;p59"/>
            <p:cNvSpPr/>
            <p:nvPr/>
          </p:nvSpPr>
          <p:spPr>
            <a:xfrm>
              <a:off x="2832175" y="1989650"/>
              <a:ext cx="202450" cy="180125"/>
            </a:xfrm>
            <a:custGeom>
              <a:avLst/>
              <a:gdLst/>
              <a:ahLst/>
              <a:cxnLst/>
              <a:rect l="l" t="t" r="r" b="b"/>
              <a:pathLst>
                <a:path w="8098" h="7205" extrusionOk="0">
                  <a:moveTo>
                    <a:pt x="8097" y="1"/>
                  </a:moveTo>
                  <a:cubicBezTo>
                    <a:pt x="8097" y="1"/>
                    <a:pt x="7966" y="60"/>
                    <a:pt x="7716" y="179"/>
                  </a:cubicBezTo>
                  <a:cubicBezTo>
                    <a:pt x="7454" y="299"/>
                    <a:pt x="7085" y="477"/>
                    <a:pt x="6657" y="715"/>
                  </a:cubicBezTo>
                  <a:cubicBezTo>
                    <a:pt x="5776" y="1192"/>
                    <a:pt x="4621" y="1942"/>
                    <a:pt x="3466" y="2954"/>
                  </a:cubicBezTo>
                  <a:cubicBezTo>
                    <a:pt x="2335" y="3966"/>
                    <a:pt x="1465" y="5037"/>
                    <a:pt x="882" y="5847"/>
                  </a:cubicBezTo>
                  <a:cubicBezTo>
                    <a:pt x="584" y="6252"/>
                    <a:pt x="370" y="6597"/>
                    <a:pt x="227" y="6835"/>
                  </a:cubicBezTo>
                  <a:cubicBezTo>
                    <a:pt x="72" y="7073"/>
                    <a:pt x="1" y="7204"/>
                    <a:pt x="1" y="7204"/>
                  </a:cubicBezTo>
                  <a:lnTo>
                    <a:pt x="1132" y="6073"/>
                  </a:lnTo>
                  <a:cubicBezTo>
                    <a:pt x="1835" y="5394"/>
                    <a:pt x="2811" y="4454"/>
                    <a:pt x="3930" y="3466"/>
                  </a:cubicBezTo>
                  <a:cubicBezTo>
                    <a:pt x="5049" y="2489"/>
                    <a:pt x="6073" y="1608"/>
                    <a:pt x="6847" y="1001"/>
                  </a:cubicBezTo>
                  <a:cubicBezTo>
                    <a:pt x="7621" y="394"/>
                    <a:pt x="8097" y="1"/>
                    <a:pt x="809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1" name="Google Shape;17351;p59"/>
            <p:cNvSpPr/>
            <p:nvPr/>
          </p:nvSpPr>
          <p:spPr>
            <a:xfrm>
              <a:off x="2904825" y="2081625"/>
              <a:ext cx="61325" cy="47950"/>
            </a:xfrm>
            <a:custGeom>
              <a:avLst/>
              <a:gdLst/>
              <a:ahLst/>
              <a:cxnLst/>
              <a:rect l="l" t="t" r="r" b="b"/>
              <a:pathLst>
                <a:path w="2453" h="1918" extrusionOk="0">
                  <a:moveTo>
                    <a:pt x="2453" y="1"/>
                  </a:moveTo>
                  <a:cubicBezTo>
                    <a:pt x="2453" y="1"/>
                    <a:pt x="1691" y="144"/>
                    <a:pt x="1012" y="680"/>
                  </a:cubicBezTo>
                  <a:cubicBezTo>
                    <a:pt x="322" y="1215"/>
                    <a:pt x="0" y="1918"/>
                    <a:pt x="0" y="1918"/>
                  </a:cubicBezTo>
                  <a:cubicBezTo>
                    <a:pt x="0" y="1918"/>
                    <a:pt x="762" y="1775"/>
                    <a:pt x="1441" y="1239"/>
                  </a:cubicBezTo>
                  <a:cubicBezTo>
                    <a:pt x="2131" y="703"/>
                    <a:pt x="2453" y="1"/>
                    <a:pt x="245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2" name="Google Shape;17352;p59"/>
            <p:cNvSpPr/>
            <p:nvPr/>
          </p:nvSpPr>
          <p:spPr>
            <a:xfrm>
              <a:off x="4110925" y="2429900"/>
              <a:ext cx="29200" cy="310775"/>
            </a:xfrm>
            <a:custGeom>
              <a:avLst/>
              <a:gdLst/>
              <a:ahLst/>
              <a:cxnLst/>
              <a:rect l="l" t="t" r="r" b="b"/>
              <a:pathLst>
                <a:path w="1168" h="12431" extrusionOk="0">
                  <a:moveTo>
                    <a:pt x="0" y="0"/>
                  </a:moveTo>
                  <a:cubicBezTo>
                    <a:pt x="0" y="0"/>
                    <a:pt x="24" y="179"/>
                    <a:pt x="48" y="488"/>
                  </a:cubicBezTo>
                  <a:cubicBezTo>
                    <a:pt x="95" y="798"/>
                    <a:pt x="143" y="1262"/>
                    <a:pt x="179" y="1834"/>
                  </a:cubicBezTo>
                  <a:cubicBezTo>
                    <a:pt x="286" y="2941"/>
                    <a:pt x="393" y="4489"/>
                    <a:pt x="417" y="6203"/>
                  </a:cubicBezTo>
                  <a:cubicBezTo>
                    <a:pt x="453" y="7918"/>
                    <a:pt x="405" y="9466"/>
                    <a:pt x="346" y="10597"/>
                  </a:cubicBezTo>
                  <a:cubicBezTo>
                    <a:pt x="322" y="11156"/>
                    <a:pt x="286" y="11621"/>
                    <a:pt x="262" y="11930"/>
                  </a:cubicBezTo>
                  <a:cubicBezTo>
                    <a:pt x="238" y="12252"/>
                    <a:pt x="226" y="12430"/>
                    <a:pt x="226" y="12430"/>
                  </a:cubicBezTo>
                  <a:cubicBezTo>
                    <a:pt x="226" y="12430"/>
                    <a:pt x="274" y="12252"/>
                    <a:pt x="393" y="11942"/>
                  </a:cubicBezTo>
                  <a:cubicBezTo>
                    <a:pt x="476" y="11644"/>
                    <a:pt x="596" y="11204"/>
                    <a:pt x="715" y="10632"/>
                  </a:cubicBezTo>
                  <a:cubicBezTo>
                    <a:pt x="953" y="9525"/>
                    <a:pt x="1167" y="7942"/>
                    <a:pt x="1131" y="6191"/>
                  </a:cubicBezTo>
                  <a:cubicBezTo>
                    <a:pt x="1096" y="4453"/>
                    <a:pt x="822" y="2870"/>
                    <a:pt x="536" y="1774"/>
                  </a:cubicBezTo>
                  <a:cubicBezTo>
                    <a:pt x="405" y="1215"/>
                    <a:pt x="274" y="774"/>
                    <a:pt x="167" y="476"/>
                  </a:cubicBezTo>
                  <a:cubicBezTo>
                    <a:pt x="60" y="167"/>
                    <a:pt x="0" y="0"/>
                    <a:pt x="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3" name="Google Shape;17353;p59"/>
            <p:cNvSpPr/>
            <p:nvPr/>
          </p:nvSpPr>
          <p:spPr>
            <a:xfrm>
              <a:off x="4076400" y="2491200"/>
              <a:ext cx="20250" cy="146775"/>
            </a:xfrm>
            <a:custGeom>
              <a:avLst/>
              <a:gdLst/>
              <a:ahLst/>
              <a:cxnLst/>
              <a:rect l="l" t="t" r="r" b="b"/>
              <a:pathLst>
                <a:path w="810" h="5871" extrusionOk="0">
                  <a:moveTo>
                    <a:pt x="107" y="1"/>
                  </a:moveTo>
                  <a:cubicBezTo>
                    <a:pt x="107" y="1"/>
                    <a:pt x="72" y="346"/>
                    <a:pt x="48" y="882"/>
                  </a:cubicBezTo>
                  <a:cubicBezTo>
                    <a:pt x="36" y="1418"/>
                    <a:pt x="0" y="2144"/>
                    <a:pt x="48" y="2942"/>
                  </a:cubicBezTo>
                  <a:cubicBezTo>
                    <a:pt x="72" y="3739"/>
                    <a:pt x="167" y="4466"/>
                    <a:pt x="238" y="5002"/>
                  </a:cubicBezTo>
                  <a:cubicBezTo>
                    <a:pt x="298" y="5537"/>
                    <a:pt x="369" y="5871"/>
                    <a:pt x="369" y="5871"/>
                  </a:cubicBezTo>
                  <a:cubicBezTo>
                    <a:pt x="369" y="5871"/>
                    <a:pt x="488" y="5549"/>
                    <a:pt x="607" y="5013"/>
                  </a:cubicBezTo>
                  <a:cubicBezTo>
                    <a:pt x="714" y="4478"/>
                    <a:pt x="810" y="3739"/>
                    <a:pt x="762" y="2918"/>
                  </a:cubicBezTo>
                  <a:cubicBezTo>
                    <a:pt x="714" y="2084"/>
                    <a:pt x="548" y="1358"/>
                    <a:pt x="405" y="834"/>
                  </a:cubicBezTo>
                  <a:cubicBezTo>
                    <a:pt x="238" y="310"/>
                    <a:pt x="107" y="1"/>
                    <a:pt x="10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4" name="Google Shape;17354;p59"/>
            <p:cNvSpPr/>
            <p:nvPr/>
          </p:nvSpPr>
          <p:spPr>
            <a:xfrm>
              <a:off x="4038875" y="2531700"/>
              <a:ext cx="19975" cy="78900"/>
            </a:xfrm>
            <a:custGeom>
              <a:avLst/>
              <a:gdLst/>
              <a:ahLst/>
              <a:cxnLst/>
              <a:rect l="l" t="t" r="r" b="b"/>
              <a:pathLst>
                <a:path w="799" h="3156" extrusionOk="0">
                  <a:moveTo>
                    <a:pt x="144" y="0"/>
                  </a:moveTo>
                  <a:cubicBezTo>
                    <a:pt x="144" y="0"/>
                    <a:pt x="84" y="203"/>
                    <a:pt x="60" y="500"/>
                  </a:cubicBezTo>
                  <a:cubicBezTo>
                    <a:pt x="13" y="798"/>
                    <a:pt x="1" y="1179"/>
                    <a:pt x="49" y="1607"/>
                  </a:cubicBezTo>
                  <a:cubicBezTo>
                    <a:pt x="108" y="2048"/>
                    <a:pt x="203" y="2417"/>
                    <a:pt x="310" y="2703"/>
                  </a:cubicBezTo>
                  <a:cubicBezTo>
                    <a:pt x="418" y="2977"/>
                    <a:pt x="501" y="3155"/>
                    <a:pt x="501" y="3155"/>
                  </a:cubicBezTo>
                  <a:cubicBezTo>
                    <a:pt x="501" y="3155"/>
                    <a:pt x="596" y="2977"/>
                    <a:pt x="668" y="2679"/>
                  </a:cubicBezTo>
                  <a:cubicBezTo>
                    <a:pt x="739" y="2393"/>
                    <a:pt x="799" y="1977"/>
                    <a:pt x="763" y="1536"/>
                  </a:cubicBezTo>
                  <a:cubicBezTo>
                    <a:pt x="715" y="1084"/>
                    <a:pt x="549" y="703"/>
                    <a:pt x="418" y="429"/>
                  </a:cubicBezTo>
                  <a:cubicBezTo>
                    <a:pt x="263" y="155"/>
                    <a:pt x="144" y="0"/>
                    <a:pt x="14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5" name="Google Shape;17355;p59"/>
            <p:cNvSpPr/>
            <p:nvPr/>
          </p:nvSpPr>
          <p:spPr>
            <a:xfrm>
              <a:off x="2709850" y="2941850"/>
              <a:ext cx="126525" cy="184275"/>
            </a:xfrm>
            <a:custGeom>
              <a:avLst/>
              <a:gdLst/>
              <a:ahLst/>
              <a:cxnLst/>
              <a:rect l="l" t="t" r="r" b="b"/>
              <a:pathLst>
                <a:path w="5061" h="7371" extrusionOk="0">
                  <a:moveTo>
                    <a:pt x="1" y="1"/>
                  </a:moveTo>
                  <a:cubicBezTo>
                    <a:pt x="1" y="1"/>
                    <a:pt x="12" y="132"/>
                    <a:pt x="60" y="358"/>
                  </a:cubicBezTo>
                  <a:cubicBezTo>
                    <a:pt x="108" y="584"/>
                    <a:pt x="179" y="906"/>
                    <a:pt x="298" y="1311"/>
                  </a:cubicBezTo>
                  <a:cubicBezTo>
                    <a:pt x="536" y="2108"/>
                    <a:pt x="965" y="3204"/>
                    <a:pt x="1691" y="4251"/>
                  </a:cubicBezTo>
                  <a:cubicBezTo>
                    <a:pt x="2417" y="5311"/>
                    <a:pt x="3287" y="6121"/>
                    <a:pt x="3941" y="6621"/>
                  </a:cubicBezTo>
                  <a:cubicBezTo>
                    <a:pt x="4263" y="6871"/>
                    <a:pt x="4549" y="7073"/>
                    <a:pt x="4751" y="7192"/>
                  </a:cubicBezTo>
                  <a:lnTo>
                    <a:pt x="5061" y="7371"/>
                  </a:lnTo>
                  <a:cubicBezTo>
                    <a:pt x="5061" y="7371"/>
                    <a:pt x="4989" y="7276"/>
                    <a:pt x="4823" y="7097"/>
                  </a:cubicBezTo>
                  <a:cubicBezTo>
                    <a:pt x="4656" y="6930"/>
                    <a:pt x="4453" y="6680"/>
                    <a:pt x="4180" y="6371"/>
                  </a:cubicBezTo>
                  <a:cubicBezTo>
                    <a:pt x="3644" y="5740"/>
                    <a:pt x="2977" y="4871"/>
                    <a:pt x="2275" y="3859"/>
                  </a:cubicBezTo>
                  <a:cubicBezTo>
                    <a:pt x="1596" y="2847"/>
                    <a:pt x="1013" y="1894"/>
                    <a:pt x="620" y="1180"/>
                  </a:cubicBezTo>
                  <a:cubicBezTo>
                    <a:pt x="417" y="822"/>
                    <a:pt x="262" y="525"/>
                    <a:pt x="167" y="310"/>
                  </a:cubicBezTo>
                  <a:cubicBezTo>
                    <a:pt x="60" y="120"/>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6" name="Google Shape;17356;p59"/>
            <p:cNvSpPr/>
            <p:nvPr/>
          </p:nvSpPr>
          <p:spPr>
            <a:xfrm>
              <a:off x="2758975" y="2976675"/>
              <a:ext cx="50900" cy="73850"/>
            </a:xfrm>
            <a:custGeom>
              <a:avLst/>
              <a:gdLst/>
              <a:ahLst/>
              <a:cxnLst/>
              <a:rect l="l" t="t" r="r" b="b"/>
              <a:pathLst>
                <a:path w="2036" h="2954" extrusionOk="0">
                  <a:moveTo>
                    <a:pt x="12" y="1"/>
                  </a:moveTo>
                  <a:cubicBezTo>
                    <a:pt x="12" y="1"/>
                    <a:pt x="0" y="227"/>
                    <a:pt x="60" y="572"/>
                  </a:cubicBezTo>
                  <a:cubicBezTo>
                    <a:pt x="119" y="906"/>
                    <a:pt x="262" y="1370"/>
                    <a:pt x="560" y="1799"/>
                  </a:cubicBezTo>
                  <a:cubicBezTo>
                    <a:pt x="857" y="2239"/>
                    <a:pt x="1238" y="2537"/>
                    <a:pt x="1536" y="2716"/>
                  </a:cubicBezTo>
                  <a:cubicBezTo>
                    <a:pt x="1834" y="2894"/>
                    <a:pt x="2036" y="2954"/>
                    <a:pt x="2036" y="2954"/>
                  </a:cubicBezTo>
                  <a:cubicBezTo>
                    <a:pt x="2036" y="2954"/>
                    <a:pt x="1929" y="2739"/>
                    <a:pt x="1786" y="2466"/>
                  </a:cubicBezTo>
                  <a:cubicBezTo>
                    <a:pt x="1619" y="2180"/>
                    <a:pt x="1417" y="1787"/>
                    <a:pt x="1143" y="1406"/>
                  </a:cubicBezTo>
                  <a:cubicBezTo>
                    <a:pt x="881" y="1013"/>
                    <a:pt x="595" y="680"/>
                    <a:pt x="381" y="418"/>
                  </a:cubicBezTo>
                  <a:cubicBezTo>
                    <a:pt x="167" y="168"/>
                    <a:pt x="12" y="1"/>
                    <a:pt x="12"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7" name="Google Shape;17357;p59"/>
            <p:cNvSpPr/>
            <p:nvPr/>
          </p:nvSpPr>
          <p:spPr>
            <a:xfrm>
              <a:off x="3598350" y="2251900"/>
              <a:ext cx="106000" cy="102425"/>
            </a:xfrm>
            <a:custGeom>
              <a:avLst/>
              <a:gdLst/>
              <a:ahLst/>
              <a:cxnLst/>
              <a:rect l="l" t="t" r="r" b="b"/>
              <a:pathLst>
                <a:path w="4240" h="4097" extrusionOk="0">
                  <a:moveTo>
                    <a:pt x="4239" y="0"/>
                  </a:moveTo>
                  <a:lnTo>
                    <a:pt x="4239" y="0"/>
                  </a:lnTo>
                  <a:cubicBezTo>
                    <a:pt x="4239" y="0"/>
                    <a:pt x="3953" y="203"/>
                    <a:pt x="3513" y="512"/>
                  </a:cubicBezTo>
                  <a:cubicBezTo>
                    <a:pt x="3287" y="679"/>
                    <a:pt x="3025" y="869"/>
                    <a:pt x="2727" y="1072"/>
                  </a:cubicBezTo>
                  <a:cubicBezTo>
                    <a:pt x="2572" y="1179"/>
                    <a:pt x="2430" y="1298"/>
                    <a:pt x="2263" y="1429"/>
                  </a:cubicBezTo>
                  <a:cubicBezTo>
                    <a:pt x="2096" y="1572"/>
                    <a:pt x="1965" y="1751"/>
                    <a:pt x="1858" y="1941"/>
                  </a:cubicBezTo>
                  <a:cubicBezTo>
                    <a:pt x="1751" y="2132"/>
                    <a:pt x="1679" y="2310"/>
                    <a:pt x="1560" y="2441"/>
                  </a:cubicBezTo>
                  <a:cubicBezTo>
                    <a:pt x="1453" y="2584"/>
                    <a:pt x="1310" y="2667"/>
                    <a:pt x="1144" y="2727"/>
                  </a:cubicBezTo>
                  <a:cubicBezTo>
                    <a:pt x="977" y="2798"/>
                    <a:pt x="798" y="2846"/>
                    <a:pt x="667" y="2977"/>
                  </a:cubicBezTo>
                  <a:cubicBezTo>
                    <a:pt x="513" y="3120"/>
                    <a:pt x="489" y="3298"/>
                    <a:pt x="477" y="3429"/>
                  </a:cubicBezTo>
                  <a:cubicBezTo>
                    <a:pt x="441" y="3679"/>
                    <a:pt x="310" y="3858"/>
                    <a:pt x="191" y="3965"/>
                  </a:cubicBezTo>
                  <a:cubicBezTo>
                    <a:pt x="84" y="4072"/>
                    <a:pt x="1" y="4096"/>
                    <a:pt x="1" y="4096"/>
                  </a:cubicBezTo>
                  <a:cubicBezTo>
                    <a:pt x="1" y="4096"/>
                    <a:pt x="84" y="4084"/>
                    <a:pt x="215" y="4013"/>
                  </a:cubicBezTo>
                  <a:cubicBezTo>
                    <a:pt x="358" y="3917"/>
                    <a:pt x="536" y="3739"/>
                    <a:pt x="596" y="3453"/>
                  </a:cubicBezTo>
                  <a:cubicBezTo>
                    <a:pt x="620" y="3310"/>
                    <a:pt x="667" y="3191"/>
                    <a:pt x="775" y="3096"/>
                  </a:cubicBezTo>
                  <a:cubicBezTo>
                    <a:pt x="882" y="3013"/>
                    <a:pt x="1037" y="2965"/>
                    <a:pt x="1215" y="2905"/>
                  </a:cubicBezTo>
                  <a:cubicBezTo>
                    <a:pt x="1382" y="2846"/>
                    <a:pt x="1608" y="2739"/>
                    <a:pt x="1739" y="2584"/>
                  </a:cubicBezTo>
                  <a:cubicBezTo>
                    <a:pt x="1894" y="2417"/>
                    <a:pt x="1977" y="2227"/>
                    <a:pt x="2084" y="2048"/>
                  </a:cubicBezTo>
                  <a:cubicBezTo>
                    <a:pt x="2263" y="1691"/>
                    <a:pt x="2572" y="1465"/>
                    <a:pt x="2858" y="1227"/>
                  </a:cubicBezTo>
                  <a:cubicBezTo>
                    <a:pt x="3120" y="989"/>
                    <a:pt x="3382" y="774"/>
                    <a:pt x="3584" y="596"/>
                  </a:cubicBezTo>
                  <a:cubicBezTo>
                    <a:pt x="3989" y="239"/>
                    <a:pt x="4239" y="0"/>
                    <a:pt x="423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8" name="Google Shape;17358;p59"/>
            <p:cNvSpPr/>
            <p:nvPr/>
          </p:nvSpPr>
          <p:spPr>
            <a:xfrm>
              <a:off x="3577525" y="2353400"/>
              <a:ext cx="13125" cy="11025"/>
            </a:xfrm>
            <a:custGeom>
              <a:avLst/>
              <a:gdLst/>
              <a:ahLst/>
              <a:cxnLst/>
              <a:rect l="l" t="t" r="r" b="b"/>
              <a:pathLst>
                <a:path w="525" h="441" extrusionOk="0">
                  <a:moveTo>
                    <a:pt x="405" y="0"/>
                  </a:moveTo>
                  <a:cubicBezTo>
                    <a:pt x="322" y="0"/>
                    <a:pt x="226" y="36"/>
                    <a:pt x="143" y="96"/>
                  </a:cubicBezTo>
                  <a:cubicBezTo>
                    <a:pt x="72" y="167"/>
                    <a:pt x="24" y="250"/>
                    <a:pt x="12" y="322"/>
                  </a:cubicBezTo>
                  <a:cubicBezTo>
                    <a:pt x="0" y="393"/>
                    <a:pt x="0" y="441"/>
                    <a:pt x="0" y="441"/>
                  </a:cubicBezTo>
                  <a:cubicBezTo>
                    <a:pt x="0" y="441"/>
                    <a:pt x="48" y="429"/>
                    <a:pt x="119" y="393"/>
                  </a:cubicBezTo>
                  <a:cubicBezTo>
                    <a:pt x="179" y="369"/>
                    <a:pt x="250" y="322"/>
                    <a:pt x="310" y="274"/>
                  </a:cubicBezTo>
                  <a:cubicBezTo>
                    <a:pt x="369" y="227"/>
                    <a:pt x="417" y="167"/>
                    <a:pt x="465" y="107"/>
                  </a:cubicBezTo>
                  <a:lnTo>
                    <a:pt x="524" y="24"/>
                  </a:lnTo>
                  <a:cubicBezTo>
                    <a:pt x="524" y="24"/>
                    <a:pt x="476" y="0"/>
                    <a:pt x="40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9" name="Google Shape;17359;p59"/>
            <p:cNvSpPr/>
            <p:nvPr/>
          </p:nvSpPr>
          <p:spPr>
            <a:xfrm>
              <a:off x="3592700" y="2398650"/>
              <a:ext cx="19375" cy="25900"/>
            </a:xfrm>
            <a:custGeom>
              <a:avLst/>
              <a:gdLst/>
              <a:ahLst/>
              <a:cxnLst/>
              <a:rect l="l" t="t" r="r" b="b"/>
              <a:pathLst>
                <a:path w="775" h="1036" extrusionOk="0">
                  <a:moveTo>
                    <a:pt x="0" y="0"/>
                  </a:moveTo>
                  <a:cubicBezTo>
                    <a:pt x="0" y="0"/>
                    <a:pt x="12" y="83"/>
                    <a:pt x="96" y="191"/>
                  </a:cubicBezTo>
                  <a:cubicBezTo>
                    <a:pt x="167" y="310"/>
                    <a:pt x="298" y="429"/>
                    <a:pt x="417" y="536"/>
                  </a:cubicBezTo>
                  <a:cubicBezTo>
                    <a:pt x="524" y="643"/>
                    <a:pt x="608" y="762"/>
                    <a:pt x="631" y="857"/>
                  </a:cubicBezTo>
                  <a:cubicBezTo>
                    <a:pt x="654" y="958"/>
                    <a:pt x="613" y="1027"/>
                    <a:pt x="608" y="1035"/>
                  </a:cubicBezTo>
                  <a:lnTo>
                    <a:pt x="608" y="1035"/>
                  </a:lnTo>
                  <a:cubicBezTo>
                    <a:pt x="620" y="1031"/>
                    <a:pt x="706" y="1004"/>
                    <a:pt x="727" y="857"/>
                  </a:cubicBezTo>
                  <a:cubicBezTo>
                    <a:pt x="774" y="726"/>
                    <a:pt x="727" y="500"/>
                    <a:pt x="572" y="357"/>
                  </a:cubicBezTo>
                  <a:cubicBezTo>
                    <a:pt x="417" y="226"/>
                    <a:pt x="274" y="167"/>
                    <a:pt x="167" y="107"/>
                  </a:cubicBezTo>
                  <a:cubicBezTo>
                    <a:pt x="60" y="48"/>
                    <a:pt x="0" y="0"/>
                    <a:pt x="0" y="0"/>
                  </a:cubicBezTo>
                  <a:close/>
                  <a:moveTo>
                    <a:pt x="608" y="1035"/>
                  </a:moveTo>
                  <a:lnTo>
                    <a:pt x="608" y="1035"/>
                  </a:lnTo>
                  <a:cubicBezTo>
                    <a:pt x="607" y="1036"/>
                    <a:pt x="606" y="1036"/>
                    <a:pt x="608" y="1036"/>
                  </a:cubicBezTo>
                  <a:cubicBezTo>
                    <a:pt x="608" y="1036"/>
                    <a:pt x="608" y="1036"/>
                    <a:pt x="608" y="1035"/>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0" name="Google Shape;17360;p59"/>
            <p:cNvSpPr/>
            <p:nvPr/>
          </p:nvSpPr>
          <p:spPr>
            <a:xfrm>
              <a:off x="3617100" y="2548050"/>
              <a:ext cx="181000" cy="62325"/>
            </a:xfrm>
            <a:custGeom>
              <a:avLst/>
              <a:gdLst/>
              <a:ahLst/>
              <a:cxnLst/>
              <a:rect l="l" t="t" r="r" b="b"/>
              <a:pathLst>
                <a:path w="7240" h="2493" extrusionOk="0">
                  <a:moveTo>
                    <a:pt x="1" y="1"/>
                  </a:moveTo>
                  <a:cubicBezTo>
                    <a:pt x="1" y="1"/>
                    <a:pt x="334" y="335"/>
                    <a:pt x="834" y="846"/>
                  </a:cubicBezTo>
                  <a:cubicBezTo>
                    <a:pt x="1108" y="1108"/>
                    <a:pt x="1418" y="1406"/>
                    <a:pt x="1763" y="1739"/>
                  </a:cubicBezTo>
                  <a:cubicBezTo>
                    <a:pt x="1846" y="1823"/>
                    <a:pt x="1953" y="1918"/>
                    <a:pt x="2096" y="1977"/>
                  </a:cubicBezTo>
                  <a:cubicBezTo>
                    <a:pt x="2239" y="2037"/>
                    <a:pt x="2370" y="2037"/>
                    <a:pt x="2477" y="2073"/>
                  </a:cubicBezTo>
                  <a:cubicBezTo>
                    <a:pt x="2703" y="2132"/>
                    <a:pt x="2906" y="2299"/>
                    <a:pt x="3192" y="2418"/>
                  </a:cubicBezTo>
                  <a:cubicBezTo>
                    <a:pt x="3301" y="2468"/>
                    <a:pt x="3435" y="2492"/>
                    <a:pt x="3573" y="2492"/>
                  </a:cubicBezTo>
                  <a:cubicBezTo>
                    <a:pt x="3600" y="2492"/>
                    <a:pt x="3628" y="2491"/>
                    <a:pt x="3656" y="2489"/>
                  </a:cubicBezTo>
                  <a:cubicBezTo>
                    <a:pt x="3823" y="2477"/>
                    <a:pt x="3942" y="2406"/>
                    <a:pt x="4061" y="2358"/>
                  </a:cubicBezTo>
                  <a:cubicBezTo>
                    <a:pt x="4287" y="2263"/>
                    <a:pt x="4525" y="2239"/>
                    <a:pt x="4775" y="2227"/>
                  </a:cubicBezTo>
                  <a:cubicBezTo>
                    <a:pt x="4868" y="2223"/>
                    <a:pt x="4959" y="2221"/>
                    <a:pt x="5049" y="2221"/>
                  </a:cubicBezTo>
                  <a:cubicBezTo>
                    <a:pt x="5417" y="2221"/>
                    <a:pt x="5752" y="2254"/>
                    <a:pt x="6049" y="2263"/>
                  </a:cubicBezTo>
                  <a:cubicBezTo>
                    <a:pt x="6799" y="2299"/>
                    <a:pt x="7240" y="2311"/>
                    <a:pt x="7240" y="2311"/>
                  </a:cubicBezTo>
                  <a:cubicBezTo>
                    <a:pt x="7240" y="2311"/>
                    <a:pt x="6799" y="2251"/>
                    <a:pt x="6037" y="2156"/>
                  </a:cubicBezTo>
                  <a:cubicBezTo>
                    <a:pt x="5656" y="2120"/>
                    <a:pt x="5228" y="2037"/>
                    <a:pt x="4739" y="2037"/>
                  </a:cubicBezTo>
                  <a:cubicBezTo>
                    <a:pt x="4501" y="2037"/>
                    <a:pt x="4227" y="2073"/>
                    <a:pt x="3966" y="2156"/>
                  </a:cubicBezTo>
                  <a:cubicBezTo>
                    <a:pt x="3835" y="2204"/>
                    <a:pt x="3716" y="2263"/>
                    <a:pt x="3608" y="2275"/>
                  </a:cubicBezTo>
                  <a:cubicBezTo>
                    <a:pt x="3585" y="2280"/>
                    <a:pt x="3561" y="2283"/>
                    <a:pt x="3536" y="2283"/>
                  </a:cubicBezTo>
                  <a:cubicBezTo>
                    <a:pt x="3449" y="2283"/>
                    <a:pt x="3356" y="2253"/>
                    <a:pt x="3263" y="2216"/>
                  </a:cubicBezTo>
                  <a:cubicBezTo>
                    <a:pt x="3025" y="2132"/>
                    <a:pt x="2799" y="1954"/>
                    <a:pt x="2525" y="1882"/>
                  </a:cubicBezTo>
                  <a:cubicBezTo>
                    <a:pt x="2370" y="1835"/>
                    <a:pt x="2239" y="1846"/>
                    <a:pt x="2144" y="1799"/>
                  </a:cubicBezTo>
                  <a:cubicBezTo>
                    <a:pt x="2061" y="1763"/>
                    <a:pt x="1965" y="1680"/>
                    <a:pt x="1882" y="1608"/>
                  </a:cubicBezTo>
                  <a:cubicBezTo>
                    <a:pt x="1525" y="1287"/>
                    <a:pt x="1191" y="1001"/>
                    <a:pt x="918" y="763"/>
                  </a:cubicBezTo>
                  <a:cubicBezTo>
                    <a:pt x="346" y="299"/>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1" name="Google Shape;17361;p59"/>
            <p:cNvSpPr/>
            <p:nvPr/>
          </p:nvSpPr>
          <p:spPr>
            <a:xfrm>
              <a:off x="3842425" y="2585875"/>
              <a:ext cx="60150" cy="15200"/>
            </a:xfrm>
            <a:custGeom>
              <a:avLst/>
              <a:gdLst/>
              <a:ahLst/>
              <a:cxnLst/>
              <a:rect l="l" t="t" r="r" b="b"/>
              <a:pathLst>
                <a:path w="2406" h="608" extrusionOk="0">
                  <a:moveTo>
                    <a:pt x="1251" y="0"/>
                  </a:moveTo>
                  <a:cubicBezTo>
                    <a:pt x="858" y="0"/>
                    <a:pt x="560" y="179"/>
                    <a:pt x="358" y="238"/>
                  </a:cubicBezTo>
                  <a:cubicBezTo>
                    <a:pt x="144" y="310"/>
                    <a:pt x="1" y="310"/>
                    <a:pt x="1" y="310"/>
                  </a:cubicBezTo>
                  <a:cubicBezTo>
                    <a:pt x="1" y="310"/>
                    <a:pt x="92" y="340"/>
                    <a:pt x="251" y="340"/>
                  </a:cubicBezTo>
                  <a:cubicBezTo>
                    <a:pt x="290" y="340"/>
                    <a:pt x="334" y="338"/>
                    <a:pt x="382" y="333"/>
                  </a:cubicBezTo>
                  <a:cubicBezTo>
                    <a:pt x="620" y="322"/>
                    <a:pt x="901" y="214"/>
                    <a:pt x="1216" y="214"/>
                  </a:cubicBezTo>
                  <a:cubicBezTo>
                    <a:pt x="1231" y="214"/>
                    <a:pt x="1247" y="214"/>
                    <a:pt x="1263" y="214"/>
                  </a:cubicBezTo>
                  <a:cubicBezTo>
                    <a:pt x="1596" y="238"/>
                    <a:pt x="1870" y="322"/>
                    <a:pt x="2084" y="417"/>
                  </a:cubicBezTo>
                  <a:cubicBezTo>
                    <a:pt x="2287" y="512"/>
                    <a:pt x="2406" y="607"/>
                    <a:pt x="2406" y="607"/>
                  </a:cubicBezTo>
                  <a:cubicBezTo>
                    <a:pt x="2406" y="607"/>
                    <a:pt x="2334" y="488"/>
                    <a:pt x="2144" y="322"/>
                  </a:cubicBezTo>
                  <a:cubicBezTo>
                    <a:pt x="1953" y="155"/>
                    <a:pt x="1632" y="0"/>
                    <a:pt x="125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2" name="Google Shape;17362;p59"/>
            <p:cNvSpPr/>
            <p:nvPr/>
          </p:nvSpPr>
          <p:spPr>
            <a:xfrm>
              <a:off x="3942750" y="2738550"/>
              <a:ext cx="32175" cy="103625"/>
            </a:xfrm>
            <a:custGeom>
              <a:avLst/>
              <a:gdLst/>
              <a:ahLst/>
              <a:cxnLst/>
              <a:rect l="l" t="t" r="r" b="b"/>
              <a:pathLst>
                <a:path w="1287" h="4145" extrusionOk="0">
                  <a:moveTo>
                    <a:pt x="107" y="1"/>
                  </a:moveTo>
                  <a:lnTo>
                    <a:pt x="107" y="1"/>
                  </a:lnTo>
                  <a:cubicBezTo>
                    <a:pt x="107" y="1"/>
                    <a:pt x="60" y="49"/>
                    <a:pt x="36" y="168"/>
                  </a:cubicBezTo>
                  <a:cubicBezTo>
                    <a:pt x="0" y="287"/>
                    <a:pt x="36" y="477"/>
                    <a:pt x="167" y="656"/>
                  </a:cubicBezTo>
                  <a:cubicBezTo>
                    <a:pt x="286" y="846"/>
                    <a:pt x="512" y="989"/>
                    <a:pt x="703" y="1168"/>
                  </a:cubicBezTo>
                  <a:cubicBezTo>
                    <a:pt x="881" y="1346"/>
                    <a:pt x="1000" y="1596"/>
                    <a:pt x="1012" y="1894"/>
                  </a:cubicBezTo>
                  <a:cubicBezTo>
                    <a:pt x="1048" y="2489"/>
                    <a:pt x="881" y="3061"/>
                    <a:pt x="834" y="3466"/>
                  </a:cubicBezTo>
                  <a:cubicBezTo>
                    <a:pt x="774" y="3882"/>
                    <a:pt x="750" y="4144"/>
                    <a:pt x="750" y="4144"/>
                  </a:cubicBezTo>
                  <a:cubicBezTo>
                    <a:pt x="750" y="4144"/>
                    <a:pt x="834" y="3906"/>
                    <a:pt x="953" y="3501"/>
                  </a:cubicBezTo>
                  <a:cubicBezTo>
                    <a:pt x="1012" y="3311"/>
                    <a:pt x="1072" y="3073"/>
                    <a:pt x="1155" y="2799"/>
                  </a:cubicBezTo>
                  <a:cubicBezTo>
                    <a:pt x="1227" y="2513"/>
                    <a:pt x="1286" y="2216"/>
                    <a:pt x="1250" y="1882"/>
                  </a:cubicBezTo>
                  <a:cubicBezTo>
                    <a:pt x="1238" y="1549"/>
                    <a:pt x="1072" y="1203"/>
                    <a:pt x="834" y="1025"/>
                  </a:cubicBezTo>
                  <a:cubicBezTo>
                    <a:pt x="619" y="834"/>
                    <a:pt x="393" y="751"/>
                    <a:pt x="262" y="596"/>
                  </a:cubicBezTo>
                  <a:cubicBezTo>
                    <a:pt x="119" y="453"/>
                    <a:pt x="60" y="287"/>
                    <a:pt x="60" y="180"/>
                  </a:cubicBezTo>
                  <a:cubicBezTo>
                    <a:pt x="60" y="61"/>
                    <a:pt x="107" y="1"/>
                    <a:pt x="10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3" name="Google Shape;17363;p59"/>
            <p:cNvSpPr/>
            <p:nvPr/>
          </p:nvSpPr>
          <p:spPr>
            <a:xfrm>
              <a:off x="3953150" y="2856125"/>
              <a:ext cx="24450" cy="94400"/>
            </a:xfrm>
            <a:custGeom>
              <a:avLst/>
              <a:gdLst/>
              <a:ahLst/>
              <a:cxnLst/>
              <a:rect l="l" t="t" r="r" b="b"/>
              <a:pathLst>
                <a:path w="978" h="3776" extrusionOk="0">
                  <a:moveTo>
                    <a:pt x="299" y="1"/>
                  </a:moveTo>
                  <a:cubicBezTo>
                    <a:pt x="299" y="1"/>
                    <a:pt x="298" y="1"/>
                    <a:pt x="296" y="2"/>
                  </a:cubicBezTo>
                  <a:lnTo>
                    <a:pt x="296" y="2"/>
                  </a:lnTo>
                  <a:cubicBezTo>
                    <a:pt x="301" y="1"/>
                    <a:pt x="302" y="1"/>
                    <a:pt x="299" y="1"/>
                  </a:cubicBezTo>
                  <a:close/>
                  <a:moveTo>
                    <a:pt x="296" y="2"/>
                  </a:moveTo>
                  <a:cubicBezTo>
                    <a:pt x="283" y="6"/>
                    <a:pt x="239" y="22"/>
                    <a:pt x="168" y="84"/>
                  </a:cubicBezTo>
                  <a:cubicBezTo>
                    <a:pt x="72" y="156"/>
                    <a:pt x="1" y="299"/>
                    <a:pt x="1" y="501"/>
                  </a:cubicBezTo>
                  <a:cubicBezTo>
                    <a:pt x="1" y="894"/>
                    <a:pt x="180" y="1370"/>
                    <a:pt x="394" y="1882"/>
                  </a:cubicBezTo>
                  <a:cubicBezTo>
                    <a:pt x="596" y="2382"/>
                    <a:pt x="799" y="2847"/>
                    <a:pt x="870" y="3192"/>
                  </a:cubicBezTo>
                  <a:cubicBezTo>
                    <a:pt x="894" y="3370"/>
                    <a:pt x="906" y="3501"/>
                    <a:pt x="930" y="3609"/>
                  </a:cubicBezTo>
                  <a:cubicBezTo>
                    <a:pt x="942" y="3716"/>
                    <a:pt x="942" y="3775"/>
                    <a:pt x="942" y="3775"/>
                  </a:cubicBezTo>
                  <a:lnTo>
                    <a:pt x="942" y="3597"/>
                  </a:lnTo>
                  <a:cubicBezTo>
                    <a:pt x="953" y="3489"/>
                    <a:pt x="977" y="3335"/>
                    <a:pt x="953" y="3156"/>
                  </a:cubicBezTo>
                  <a:cubicBezTo>
                    <a:pt x="942" y="2799"/>
                    <a:pt x="811" y="2299"/>
                    <a:pt x="584" y="1787"/>
                  </a:cubicBezTo>
                  <a:cubicBezTo>
                    <a:pt x="394" y="1287"/>
                    <a:pt x="156" y="822"/>
                    <a:pt x="108" y="501"/>
                  </a:cubicBezTo>
                  <a:cubicBezTo>
                    <a:pt x="96" y="334"/>
                    <a:pt x="120" y="180"/>
                    <a:pt x="180" y="108"/>
                  </a:cubicBezTo>
                  <a:cubicBezTo>
                    <a:pt x="232" y="45"/>
                    <a:pt x="285" y="9"/>
                    <a:pt x="296" y="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4" name="Google Shape;17364;p59"/>
            <p:cNvSpPr/>
            <p:nvPr/>
          </p:nvSpPr>
          <p:spPr>
            <a:xfrm>
              <a:off x="3961800" y="2979375"/>
              <a:ext cx="15800" cy="52400"/>
            </a:xfrm>
            <a:custGeom>
              <a:avLst/>
              <a:gdLst/>
              <a:ahLst/>
              <a:cxnLst/>
              <a:rect l="l" t="t" r="r" b="b"/>
              <a:pathLst>
                <a:path w="632" h="2096" extrusionOk="0">
                  <a:moveTo>
                    <a:pt x="631" y="0"/>
                  </a:moveTo>
                  <a:cubicBezTo>
                    <a:pt x="631" y="0"/>
                    <a:pt x="357" y="429"/>
                    <a:pt x="179" y="1024"/>
                  </a:cubicBezTo>
                  <a:cubicBezTo>
                    <a:pt x="95" y="1310"/>
                    <a:pt x="0" y="1607"/>
                    <a:pt x="60" y="1834"/>
                  </a:cubicBezTo>
                  <a:cubicBezTo>
                    <a:pt x="72" y="1941"/>
                    <a:pt x="155" y="2024"/>
                    <a:pt x="191" y="2060"/>
                  </a:cubicBezTo>
                  <a:cubicBezTo>
                    <a:pt x="250" y="2096"/>
                    <a:pt x="286" y="2096"/>
                    <a:pt x="286" y="2096"/>
                  </a:cubicBezTo>
                  <a:lnTo>
                    <a:pt x="226" y="2036"/>
                  </a:lnTo>
                  <a:cubicBezTo>
                    <a:pt x="191" y="2000"/>
                    <a:pt x="179" y="1917"/>
                    <a:pt x="179" y="1834"/>
                  </a:cubicBezTo>
                  <a:cubicBezTo>
                    <a:pt x="179" y="1643"/>
                    <a:pt x="310" y="1405"/>
                    <a:pt x="405" y="1107"/>
                  </a:cubicBezTo>
                  <a:cubicBezTo>
                    <a:pt x="584" y="524"/>
                    <a:pt x="631" y="0"/>
                    <a:pt x="63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5" name="Google Shape;17365;p59"/>
            <p:cNvSpPr/>
            <p:nvPr/>
          </p:nvSpPr>
          <p:spPr>
            <a:xfrm>
              <a:off x="3812375" y="2229200"/>
              <a:ext cx="46750" cy="9325"/>
            </a:xfrm>
            <a:custGeom>
              <a:avLst/>
              <a:gdLst/>
              <a:ahLst/>
              <a:cxnLst/>
              <a:rect l="l" t="t" r="r" b="b"/>
              <a:pathLst>
                <a:path w="1870" h="373" extrusionOk="0">
                  <a:moveTo>
                    <a:pt x="826" y="0"/>
                  </a:moveTo>
                  <a:cubicBezTo>
                    <a:pt x="601" y="0"/>
                    <a:pt x="411" y="25"/>
                    <a:pt x="262" y="75"/>
                  </a:cubicBezTo>
                  <a:cubicBezTo>
                    <a:pt x="96" y="122"/>
                    <a:pt x="0" y="182"/>
                    <a:pt x="0" y="182"/>
                  </a:cubicBezTo>
                  <a:cubicBezTo>
                    <a:pt x="0" y="182"/>
                    <a:pt x="429" y="182"/>
                    <a:pt x="929" y="242"/>
                  </a:cubicBezTo>
                  <a:cubicBezTo>
                    <a:pt x="1441" y="301"/>
                    <a:pt x="1870" y="373"/>
                    <a:pt x="1870" y="373"/>
                  </a:cubicBezTo>
                  <a:cubicBezTo>
                    <a:pt x="1870" y="373"/>
                    <a:pt x="1786" y="301"/>
                    <a:pt x="1631" y="218"/>
                  </a:cubicBezTo>
                  <a:cubicBezTo>
                    <a:pt x="1465" y="122"/>
                    <a:pt x="1250" y="39"/>
                    <a:pt x="965" y="3"/>
                  </a:cubicBezTo>
                  <a:cubicBezTo>
                    <a:pt x="917" y="1"/>
                    <a:pt x="871" y="0"/>
                    <a:pt x="82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6" name="Google Shape;17366;p59"/>
            <p:cNvSpPr/>
            <p:nvPr/>
          </p:nvSpPr>
          <p:spPr>
            <a:xfrm>
              <a:off x="3881125" y="2265300"/>
              <a:ext cx="18175" cy="7450"/>
            </a:xfrm>
            <a:custGeom>
              <a:avLst/>
              <a:gdLst/>
              <a:ahLst/>
              <a:cxnLst/>
              <a:rect l="l" t="t" r="r" b="b"/>
              <a:pathLst>
                <a:path w="727" h="298" extrusionOk="0">
                  <a:moveTo>
                    <a:pt x="188" y="1"/>
                  </a:moveTo>
                  <a:cubicBezTo>
                    <a:pt x="80" y="1"/>
                    <a:pt x="1" y="24"/>
                    <a:pt x="1" y="24"/>
                  </a:cubicBezTo>
                  <a:cubicBezTo>
                    <a:pt x="1" y="24"/>
                    <a:pt x="120" y="179"/>
                    <a:pt x="322" y="262"/>
                  </a:cubicBezTo>
                  <a:cubicBezTo>
                    <a:pt x="398" y="289"/>
                    <a:pt x="474" y="297"/>
                    <a:pt x="539" y="297"/>
                  </a:cubicBezTo>
                  <a:cubicBezTo>
                    <a:pt x="648" y="297"/>
                    <a:pt x="727" y="274"/>
                    <a:pt x="727" y="274"/>
                  </a:cubicBezTo>
                  <a:cubicBezTo>
                    <a:pt x="727" y="274"/>
                    <a:pt x="608" y="107"/>
                    <a:pt x="405" y="36"/>
                  </a:cubicBezTo>
                  <a:cubicBezTo>
                    <a:pt x="330" y="9"/>
                    <a:pt x="254" y="1"/>
                    <a:pt x="18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7" name="Google Shape;17367;p59"/>
            <p:cNvSpPr/>
            <p:nvPr/>
          </p:nvSpPr>
          <p:spPr>
            <a:xfrm>
              <a:off x="2925650" y="2532000"/>
              <a:ext cx="24425" cy="7450"/>
            </a:xfrm>
            <a:custGeom>
              <a:avLst/>
              <a:gdLst/>
              <a:ahLst/>
              <a:cxnLst/>
              <a:rect l="l" t="t" r="r" b="b"/>
              <a:pathLst>
                <a:path w="977" h="298" extrusionOk="0">
                  <a:moveTo>
                    <a:pt x="238" y="1"/>
                  </a:moveTo>
                  <a:cubicBezTo>
                    <a:pt x="98" y="1"/>
                    <a:pt x="1" y="24"/>
                    <a:pt x="1" y="24"/>
                  </a:cubicBezTo>
                  <a:cubicBezTo>
                    <a:pt x="1" y="24"/>
                    <a:pt x="191" y="191"/>
                    <a:pt x="465" y="262"/>
                  </a:cubicBezTo>
                  <a:cubicBezTo>
                    <a:pt x="563" y="289"/>
                    <a:pt x="660" y="297"/>
                    <a:pt x="742" y="297"/>
                  </a:cubicBezTo>
                  <a:cubicBezTo>
                    <a:pt x="879" y="297"/>
                    <a:pt x="977" y="274"/>
                    <a:pt x="977" y="274"/>
                  </a:cubicBezTo>
                  <a:cubicBezTo>
                    <a:pt x="977" y="274"/>
                    <a:pt x="786" y="107"/>
                    <a:pt x="524" y="36"/>
                  </a:cubicBezTo>
                  <a:cubicBezTo>
                    <a:pt x="422" y="9"/>
                    <a:pt x="322" y="1"/>
                    <a:pt x="23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8" name="Google Shape;17368;p59"/>
            <p:cNvSpPr/>
            <p:nvPr/>
          </p:nvSpPr>
          <p:spPr>
            <a:xfrm>
              <a:off x="2970600" y="2549150"/>
              <a:ext cx="138125" cy="62050"/>
            </a:xfrm>
            <a:custGeom>
              <a:avLst/>
              <a:gdLst/>
              <a:ahLst/>
              <a:cxnLst/>
              <a:rect l="l" t="t" r="r" b="b"/>
              <a:pathLst>
                <a:path w="5525" h="2482" extrusionOk="0">
                  <a:moveTo>
                    <a:pt x="1078" y="1"/>
                  </a:moveTo>
                  <a:cubicBezTo>
                    <a:pt x="1018" y="1"/>
                    <a:pt x="961" y="2"/>
                    <a:pt x="905" y="5"/>
                  </a:cubicBezTo>
                  <a:cubicBezTo>
                    <a:pt x="631" y="17"/>
                    <a:pt x="405" y="52"/>
                    <a:pt x="239" y="64"/>
                  </a:cubicBezTo>
                  <a:cubicBezTo>
                    <a:pt x="96" y="76"/>
                    <a:pt x="0" y="88"/>
                    <a:pt x="0" y="88"/>
                  </a:cubicBezTo>
                  <a:lnTo>
                    <a:pt x="239" y="88"/>
                  </a:lnTo>
                  <a:cubicBezTo>
                    <a:pt x="405" y="88"/>
                    <a:pt x="631" y="88"/>
                    <a:pt x="905" y="112"/>
                  </a:cubicBezTo>
                  <a:cubicBezTo>
                    <a:pt x="1191" y="136"/>
                    <a:pt x="1524" y="171"/>
                    <a:pt x="1858" y="290"/>
                  </a:cubicBezTo>
                  <a:cubicBezTo>
                    <a:pt x="2215" y="386"/>
                    <a:pt x="2560" y="588"/>
                    <a:pt x="2917" y="802"/>
                  </a:cubicBezTo>
                  <a:cubicBezTo>
                    <a:pt x="3608" y="1279"/>
                    <a:pt x="4215" y="1791"/>
                    <a:pt x="4703" y="2076"/>
                  </a:cubicBezTo>
                  <a:cubicBezTo>
                    <a:pt x="4941" y="2219"/>
                    <a:pt x="5156" y="2326"/>
                    <a:pt x="5299" y="2386"/>
                  </a:cubicBezTo>
                  <a:lnTo>
                    <a:pt x="5525" y="2481"/>
                  </a:lnTo>
                  <a:cubicBezTo>
                    <a:pt x="5525" y="2481"/>
                    <a:pt x="5453" y="2433"/>
                    <a:pt x="5299" y="2374"/>
                  </a:cubicBezTo>
                  <a:cubicBezTo>
                    <a:pt x="5168" y="2291"/>
                    <a:pt x="4977" y="2160"/>
                    <a:pt x="4751" y="1993"/>
                  </a:cubicBezTo>
                  <a:cubicBezTo>
                    <a:pt x="4299" y="1660"/>
                    <a:pt x="3751" y="1124"/>
                    <a:pt x="3025" y="624"/>
                  </a:cubicBezTo>
                  <a:cubicBezTo>
                    <a:pt x="2667" y="386"/>
                    <a:pt x="2274" y="195"/>
                    <a:pt x="1905" y="112"/>
                  </a:cubicBezTo>
                  <a:cubicBezTo>
                    <a:pt x="1608" y="25"/>
                    <a:pt x="1326" y="1"/>
                    <a:pt x="107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9" name="Google Shape;17369;p59"/>
            <p:cNvSpPr/>
            <p:nvPr/>
          </p:nvSpPr>
          <p:spPr>
            <a:xfrm>
              <a:off x="3293250" y="2759100"/>
              <a:ext cx="10150" cy="50625"/>
            </a:xfrm>
            <a:custGeom>
              <a:avLst/>
              <a:gdLst/>
              <a:ahLst/>
              <a:cxnLst/>
              <a:rect l="l" t="t" r="r" b="b"/>
              <a:pathLst>
                <a:path w="406" h="2025" extrusionOk="0">
                  <a:moveTo>
                    <a:pt x="406" y="0"/>
                  </a:moveTo>
                  <a:lnTo>
                    <a:pt x="406" y="0"/>
                  </a:lnTo>
                  <a:cubicBezTo>
                    <a:pt x="406" y="1"/>
                    <a:pt x="322" y="96"/>
                    <a:pt x="251" y="274"/>
                  </a:cubicBezTo>
                  <a:cubicBezTo>
                    <a:pt x="179" y="453"/>
                    <a:pt x="84" y="703"/>
                    <a:pt x="48" y="989"/>
                  </a:cubicBezTo>
                  <a:cubicBezTo>
                    <a:pt x="1" y="1286"/>
                    <a:pt x="25" y="1536"/>
                    <a:pt x="60" y="1727"/>
                  </a:cubicBezTo>
                  <a:cubicBezTo>
                    <a:pt x="84" y="1905"/>
                    <a:pt x="132" y="2025"/>
                    <a:pt x="132" y="2025"/>
                  </a:cubicBezTo>
                  <a:cubicBezTo>
                    <a:pt x="132" y="2025"/>
                    <a:pt x="191" y="1584"/>
                    <a:pt x="263" y="1013"/>
                  </a:cubicBezTo>
                  <a:cubicBezTo>
                    <a:pt x="346" y="465"/>
                    <a:pt x="406" y="1"/>
                    <a:pt x="4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0" name="Google Shape;17370;p59"/>
            <p:cNvSpPr/>
            <p:nvPr/>
          </p:nvSpPr>
          <p:spPr>
            <a:xfrm>
              <a:off x="3281950" y="2821900"/>
              <a:ext cx="14900" cy="58975"/>
            </a:xfrm>
            <a:custGeom>
              <a:avLst/>
              <a:gdLst/>
              <a:ahLst/>
              <a:cxnLst/>
              <a:rect l="l" t="t" r="r" b="b"/>
              <a:pathLst>
                <a:path w="596" h="2359" extrusionOk="0">
                  <a:moveTo>
                    <a:pt x="405" y="1"/>
                  </a:moveTo>
                  <a:cubicBezTo>
                    <a:pt x="405" y="1"/>
                    <a:pt x="322" y="120"/>
                    <a:pt x="274" y="358"/>
                  </a:cubicBezTo>
                  <a:cubicBezTo>
                    <a:pt x="238" y="477"/>
                    <a:pt x="238" y="620"/>
                    <a:pt x="262" y="775"/>
                  </a:cubicBezTo>
                  <a:cubicBezTo>
                    <a:pt x="274" y="929"/>
                    <a:pt x="358" y="1108"/>
                    <a:pt x="358" y="1227"/>
                  </a:cubicBezTo>
                  <a:cubicBezTo>
                    <a:pt x="381" y="1346"/>
                    <a:pt x="286" y="1477"/>
                    <a:pt x="238" y="1632"/>
                  </a:cubicBezTo>
                  <a:cubicBezTo>
                    <a:pt x="179" y="1763"/>
                    <a:pt x="143" y="1894"/>
                    <a:pt x="107" y="2001"/>
                  </a:cubicBezTo>
                  <a:cubicBezTo>
                    <a:pt x="36" y="2227"/>
                    <a:pt x="0" y="2358"/>
                    <a:pt x="0" y="2358"/>
                  </a:cubicBezTo>
                  <a:cubicBezTo>
                    <a:pt x="0" y="2358"/>
                    <a:pt x="96" y="2239"/>
                    <a:pt x="215" y="2060"/>
                  </a:cubicBezTo>
                  <a:cubicBezTo>
                    <a:pt x="274" y="1953"/>
                    <a:pt x="346" y="1846"/>
                    <a:pt x="417" y="1715"/>
                  </a:cubicBezTo>
                  <a:cubicBezTo>
                    <a:pt x="477" y="1584"/>
                    <a:pt x="596" y="1453"/>
                    <a:pt x="596" y="1215"/>
                  </a:cubicBezTo>
                  <a:cubicBezTo>
                    <a:pt x="572" y="989"/>
                    <a:pt x="477" y="870"/>
                    <a:pt x="453" y="739"/>
                  </a:cubicBezTo>
                  <a:cubicBezTo>
                    <a:pt x="417" y="596"/>
                    <a:pt x="393" y="465"/>
                    <a:pt x="393" y="358"/>
                  </a:cubicBezTo>
                  <a:cubicBezTo>
                    <a:pt x="369" y="156"/>
                    <a:pt x="405" y="1"/>
                    <a:pt x="40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1" name="Google Shape;17371;p59"/>
            <p:cNvSpPr/>
            <p:nvPr/>
          </p:nvSpPr>
          <p:spPr>
            <a:xfrm>
              <a:off x="3220925" y="2921025"/>
              <a:ext cx="33950" cy="29500"/>
            </a:xfrm>
            <a:custGeom>
              <a:avLst/>
              <a:gdLst/>
              <a:ahLst/>
              <a:cxnLst/>
              <a:rect l="l" t="t" r="r" b="b"/>
              <a:pathLst>
                <a:path w="1358" h="1180" extrusionOk="0">
                  <a:moveTo>
                    <a:pt x="1358" y="0"/>
                  </a:moveTo>
                  <a:lnTo>
                    <a:pt x="1358" y="0"/>
                  </a:lnTo>
                  <a:cubicBezTo>
                    <a:pt x="1358" y="1"/>
                    <a:pt x="953" y="131"/>
                    <a:pt x="572" y="465"/>
                  </a:cubicBezTo>
                  <a:cubicBezTo>
                    <a:pt x="179" y="786"/>
                    <a:pt x="1" y="1179"/>
                    <a:pt x="1" y="1179"/>
                  </a:cubicBezTo>
                  <a:cubicBezTo>
                    <a:pt x="1" y="1179"/>
                    <a:pt x="358" y="953"/>
                    <a:pt x="715" y="632"/>
                  </a:cubicBezTo>
                  <a:cubicBezTo>
                    <a:pt x="1096" y="310"/>
                    <a:pt x="1358" y="1"/>
                    <a:pt x="135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2" name="Google Shape;17372;p59"/>
            <p:cNvSpPr/>
            <p:nvPr/>
          </p:nvSpPr>
          <p:spPr>
            <a:xfrm>
              <a:off x="3182225" y="2972225"/>
              <a:ext cx="17600" cy="43175"/>
            </a:xfrm>
            <a:custGeom>
              <a:avLst/>
              <a:gdLst/>
              <a:ahLst/>
              <a:cxnLst/>
              <a:rect l="l" t="t" r="r" b="b"/>
              <a:pathLst>
                <a:path w="704" h="1727" extrusionOk="0">
                  <a:moveTo>
                    <a:pt x="703" y="0"/>
                  </a:moveTo>
                  <a:cubicBezTo>
                    <a:pt x="703" y="0"/>
                    <a:pt x="441" y="346"/>
                    <a:pt x="239" y="822"/>
                  </a:cubicBezTo>
                  <a:cubicBezTo>
                    <a:pt x="48" y="1298"/>
                    <a:pt x="1" y="1727"/>
                    <a:pt x="1" y="1727"/>
                  </a:cubicBezTo>
                  <a:cubicBezTo>
                    <a:pt x="1" y="1727"/>
                    <a:pt x="275" y="1393"/>
                    <a:pt x="465" y="917"/>
                  </a:cubicBezTo>
                  <a:cubicBezTo>
                    <a:pt x="656" y="429"/>
                    <a:pt x="703" y="0"/>
                    <a:pt x="70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3" name="Google Shape;17373;p59"/>
            <p:cNvSpPr/>
            <p:nvPr/>
          </p:nvSpPr>
          <p:spPr>
            <a:xfrm>
              <a:off x="3149500" y="3058250"/>
              <a:ext cx="11925" cy="38725"/>
            </a:xfrm>
            <a:custGeom>
              <a:avLst/>
              <a:gdLst/>
              <a:ahLst/>
              <a:cxnLst/>
              <a:rect l="l" t="t" r="r" b="b"/>
              <a:pathLst>
                <a:path w="477" h="1549" extrusionOk="0">
                  <a:moveTo>
                    <a:pt x="405" y="0"/>
                  </a:moveTo>
                  <a:cubicBezTo>
                    <a:pt x="405" y="0"/>
                    <a:pt x="262" y="346"/>
                    <a:pt x="143" y="762"/>
                  </a:cubicBezTo>
                  <a:cubicBezTo>
                    <a:pt x="36" y="1179"/>
                    <a:pt x="0" y="1548"/>
                    <a:pt x="0" y="1548"/>
                  </a:cubicBezTo>
                  <a:cubicBezTo>
                    <a:pt x="0" y="1548"/>
                    <a:pt x="262" y="1262"/>
                    <a:pt x="357" y="822"/>
                  </a:cubicBezTo>
                  <a:cubicBezTo>
                    <a:pt x="476" y="369"/>
                    <a:pt x="405" y="0"/>
                    <a:pt x="40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4" name="Google Shape;17374;p59"/>
            <p:cNvSpPr/>
            <p:nvPr/>
          </p:nvSpPr>
          <p:spPr>
            <a:xfrm>
              <a:off x="2819975" y="2257550"/>
              <a:ext cx="77425" cy="50325"/>
            </a:xfrm>
            <a:custGeom>
              <a:avLst/>
              <a:gdLst/>
              <a:ahLst/>
              <a:cxnLst/>
              <a:rect l="l" t="t" r="r" b="b"/>
              <a:pathLst>
                <a:path w="3097" h="2013" extrusionOk="0">
                  <a:moveTo>
                    <a:pt x="1" y="1"/>
                  </a:moveTo>
                  <a:cubicBezTo>
                    <a:pt x="1" y="1"/>
                    <a:pt x="644" y="548"/>
                    <a:pt x="1489" y="1108"/>
                  </a:cubicBezTo>
                  <a:cubicBezTo>
                    <a:pt x="2334" y="1655"/>
                    <a:pt x="3096" y="2013"/>
                    <a:pt x="3096" y="2013"/>
                  </a:cubicBezTo>
                  <a:cubicBezTo>
                    <a:pt x="3096" y="2013"/>
                    <a:pt x="2465" y="1477"/>
                    <a:pt x="1608" y="905"/>
                  </a:cubicBezTo>
                  <a:cubicBezTo>
                    <a:pt x="763" y="358"/>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5" name="Google Shape;17375;p59"/>
            <p:cNvSpPr/>
            <p:nvPr/>
          </p:nvSpPr>
          <p:spPr>
            <a:xfrm>
              <a:off x="2892025" y="2280175"/>
              <a:ext cx="9850" cy="16100"/>
            </a:xfrm>
            <a:custGeom>
              <a:avLst/>
              <a:gdLst/>
              <a:ahLst/>
              <a:cxnLst/>
              <a:rect l="l" t="t" r="r" b="b"/>
              <a:pathLst>
                <a:path w="394" h="644" extrusionOk="0">
                  <a:moveTo>
                    <a:pt x="36" y="0"/>
                  </a:moveTo>
                  <a:cubicBezTo>
                    <a:pt x="36" y="0"/>
                    <a:pt x="0" y="203"/>
                    <a:pt x="95" y="381"/>
                  </a:cubicBezTo>
                  <a:cubicBezTo>
                    <a:pt x="179" y="560"/>
                    <a:pt x="357" y="643"/>
                    <a:pt x="357" y="643"/>
                  </a:cubicBezTo>
                  <a:cubicBezTo>
                    <a:pt x="357" y="643"/>
                    <a:pt x="393" y="453"/>
                    <a:pt x="298" y="274"/>
                  </a:cubicBezTo>
                  <a:cubicBezTo>
                    <a:pt x="214" y="96"/>
                    <a:pt x="36" y="0"/>
                    <a:pt x="3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6" name="Google Shape;17376;p59"/>
            <p:cNvSpPr/>
            <p:nvPr/>
          </p:nvSpPr>
          <p:spPr>
            <a:xfrm>
              <a:off x="2883675" y="2218850"/>
              <a:ext cx="9250" cy="42900"/>
            </a:xfrm>
            <a:custGeom>
              <a:avLst/>
              <a:gdLst/>
              <a:ahLst/>
              <a:cxnLst/>
              <a:rect l="l" t="t" r="r" b="b"/>
              <a:pathLst>
                <a:path w="370" h="1716" extrusionOk="0">
                  <a:moveTo>
                    <a:pt x="370" y="1"/>
                  </a:moveTo>
                  <a:cubicBezTo>
                    <a:pt x="370" y="1"/>
                    <a:pt x="298" y="72"/>
                    <a:pt x="239" y="215"/>
                  </a:cubicBezTo>
                  <a:cubicBezTo>
                    <a:pt x="144" y="358"/>
                    <a:pt x="60" y="572"/>
                    <a:pt x="25" y="822"/>
                  </a:cubicBezTo>
                  <a:cubicBezTo>
                    <a:pt x="1" y="1072"/>
                    <a:pt x="25" y="1298"/>
                    <a:pt x="72" y="1465"/>
                  </a:cubicBezTo>
                  <a:cubicBezTo>
                    <a:pt x="120" y="1620"/>
                    <a:pt x="156" y="1715"/>
                    <a:pt x="156" y="1715"/>
                  </a:cubicBezTo>
                  <a:cubicBezTo>
                    <a:pt x="156" y="1715"/>
                    <a:pt x="191" y="1310"/>
                    <a:pt x="251" y="846"/>
                  </a:cubicBezTo>
                  <a:cubicBezTo>
                    <a:pt x="298" y="406"/>
                    <a:pt x="370" y="1"/>
                    <a:pt x="37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7" name="Google Shape;17377;p59"/>
            <p:cNvSpPr/>
            <p:nvPr/>
          </p:nvSpPr>
          <p:spPr>
            <a:xfrm>
              <a:off x="3017025" y="1898575"/>
              <a:ext cx="325075" cy="144975"/>
            </a:xfrm>
            <a:custGeom>
              <a:avLst/>
              <a:gdLst/>
              <a:ahLst/>
              <a:cxnLst/>
              <a:rect l="l" t="t" r="r" b="b"/>
              <a:pathLst>
                <a:path w="13003" h="5799" extrusionOk="0">
                  <a:moveTo>
                    <a:pt x="13002" y="1"/>
                  </a:moveTo>
                  <a:lnTo>
                    <a:pt x="13002" y="1"/>
                  </a:lnTo>
                  <a:cubicBezTo>
                    <a:pt x="13002" y="1"/>
                    <a:pt x="12984" y="25"/>
                    <a:pt x="12965" y="86"/>
                  </a:cubicBezTo>
                  <a:lnTo>
                    <a:pt x="12965" y="86"/>
                  </a:lnTo>
                  <a:cubicBezTo>
                    <a:pt x="12988" y="29"/>
                    <a:pt x="13002" y="1"/>
                    <a:pt x="13002" y="1"/>
                  </a:cubicBezTo>
                  <a:close/>
                  <a:moveTo>
                    <a:pt x="12965" y="86"/>
                  </a:moveTo>
                  <a:lnTo>
                    <a:pt x="12965" y="86"/>
                  </a:lnTo>
                  <a:cubicBezTo>
                    <a:pt x="12959" y="102"/>
                    <a:pt x="12951" y="122"/>
                    <a:pt x="12943" y="143"/>
                  </a:cubicBezTo>
                  <a:cubicBezTo>
                    <a:pt x="12918" y="193"/>
                    <a:pt x="12890" y="253"/>
                    <a:pt x="12850" y="320"/>
                  </a:cubicBezTo>
                  <a:lnTo>
                    <a:pt x="12850" y="320"/>
                  </a:lnTo>
                  <a:cubicBezTo>
                    <a:pt x="12891" y="263"/>
                    <a:pt x="12920" y="214"/>
                    <a:pt x="12943" y="179"/>
                  </a:cubicBezTo>
                  <a:cubicBezTo>
                    <a:pt x="12950" y="141"/>
                    <a:pt x="12958" y="110"/>
                    <a:pt x="12965" y="86"/>
                  </a:cubicBezTo>
                  <a:close/>
                  <a:moveTo>
                    <a:pt x="12850" y="320"/>
                  </a:moveTo>
                  <a:lnTo>
                    <a:pt x="12850" y="320"/>
                  </a:lnTo>
                  <a:cubicBezTo>
                    <a:pt x="12808" y="379"/>
                    <a:pt x="12754" y="446"/>
                    <a:pt x="12681" y="513"/>
                  </a:cubicBezTo>
                  <a:cubicBezTo>
                    <a:pt x="12431" y="798"/>
                    <a:pt x="11931" y="1048"/>
                    <a:pt x="11276" y="1203"/>
                  </a:cubicBezTo>
                  <a:cubicBezTo>
                    <a:pt x="10943" y="1286"/>
                    <a:pt x="10574" y="1334"/>
                    <a:pt x="10181" y="1453"/>
                  </a:cubicBezTo>
                  <a:cubicBezTo>
                    <a:pt x="9800" y="1572"/>
                    <a:pt x="9371" y="1727"/>
                    <a:pt x="9014" y="2037"/>
                  </a:cubicBezTo>
                  <a:cubicBezTo>
                    <a:pt x="8835" y="2179"/>
                    <a:pt x="8669" y="2394"/>
                    <a:pt x="8573" y="2632"/>
                  </a:cubicBezTo>
                  <a:cubicBezTo>
                    <a:pt x="8478" y="2858"/>
                    <a:pt x="8442" y="3108"/>
                    <a:pt x="8335" y="3287"/>
                  </a:cubicBezTo>
                  <a:cubicBezTo>
                    <a:pt x="8240" y="3477"/>
                    <a:pt x="8026" y="3489"/>
                    <a:pt x="7764" y="3525"/>
                  </a:cubicBezTo>
                  <a:cubicBezTo>
                    <a:pt x="7621" y="3537"/>
                    <a:pt x="7478" y="3596"/>
                    <a:pt x="7359" y="3692"/>
                  </a:cubicBezTo>
                  <a:cubicBezTo>
                    <a:pt x="7252" y="3775"/>
                    <a:pt x="7168" y="3882"/>
                    <a:pt x="7073" y="3989"/>
                  </a:cubicBezTo>
                  <a:cubicBezTo>
                    <a:pt x="6775" y="4394"/>
                    <a:pt x="6359" y="4656"/>
                    <a:pt x="5918" y="4823"/>
                  </a:cubicBezTo>
                  <a:cubicBezTo>
                    <a:pt x="5466" y="5001"/>
                    <a:pt x="5001" y="5073"/>
                    <a:pt x="4561" y="5144"/>
                  </a:cubicBezTo>
                  <a:cubicBezTo>
                    <a:pt x="3668" y="5263"/>
                    <a:pt x="2858" y="5382"/>
                    <a:pt x="2192" y="5477"/>
                  </a:cubicBezTo>
                  <a:cubicBezTo>
                    <a:pt x="834" y="5680"/>
                    <a:pt x="1" y="5799"/>
                    <a:pt x="1" y="5799"/>
                  </a:cubicBezTo>
                  <a:cubicBezTo>
                    <a:pt x="1" y="5799"/>
                    <a:pt x="858" y="5727"/>
                    <a:pt x="2203" y="5597"/>
                  </a:cubicBezTo>
                  <a:cubicBezTo>
                    <a:pt x="2894" y="5513"/>
                    <a:pt x="3692" y="5442"/>
                    <a:pt x="4585" y="5335"/>
                  </a:cubicBezTo>
                  <a:cubicBezTo>
                    <a:pt x="5037" y="5275"/>
                    <a:pt x="5513" y="5204"/>
                    <a:pt x="5990" y="5025"/>
                  </a:cubicBezTo>
                  <a:cubicBezTo>
                    <a:pt x="6454" y="4858"/>
                    <a:pt x="6930" y="4561"/>
                    <a:pt x="7252" y="4132"/>
                  </a:cubicBezTo>
                  <a:cubicBezTo>
                    <a:pt x="7418" y="3930"/>
                    <a:pt x="7585" y="3775"/>
                    <a:pt x="7799" y="3751"/>
                  </a:cubicBezTo>
                  <a:cubicBezTo>
                    <a:pt x="7918" y="3715"/>
                    <a:pt x="8061" y="3715"/>
                    <a:pt x="8192" y="3668"/>
                  </a:cubicBezTo>
                  <a:cubicBezTo>
                    <a:pt x="8335" y="3632"/>
                    <a:pt x="8454" y="3513"/>
                    <a:pt x="8538" y="3394"/>
                  </a:cubicBezTo>
                  <a:cubicBezTo>
                    <a:pt x="8680" y="3132"/>
                    <a:pt x="8680" y="2894"/>
                    <a:pt x="8776" y="2691"/>
                  </a:cubicBezTo>
                  <a:cubicBezTo>
                    <a:pt x="8847" y="2501"/>
                    <a:pt x="8978" y="2322"/>
                    <a:pt x="9133" y="2168"/>
                  </a:cubicBezTo>
                  <a:cubicBezTo>
                    <a:pt x="9442" y="1870"/>
                    <a:pt x="9847" y="1715"/>
                    <a:pt x="10216" y="1584"/>
                  </a:cubicBezTo>
                  <a:cubicBezTo>
                    <a:pt x="10585" y="1453"/>
                    <a:pt x="10955" y="1394"/>
                    <a:pt x="11288" y="1286"/>
                  </a:cubicBezTo>
                  <a:cubicBezTo>
                    <a:pt x="11943" y="1096"/>
                    <a:pt x="12443" y="822"/>
                    <a:pt x="12705" y="524"/>
                  </a:cubicBezTo>
                  <a:cubicBezTo>
                    <a:pt x="12767" y="450"/>
                    <a:pt x="12814" y="382"/>
                    <a:pt x="12850" y="32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8" name="Google Shape;17378;p59"/>
            <p:cNvSpPr/>
            <p:nvPr/>
          </p:nvSpPr>
          <p:spPr>
            <a:xfrm>
              <a:off x="3341475" y="1874775"/>
              <a:ext cx="20275" cy="12225"/>
            </a:xfrm>
            <a:custGeom>
              <a:avLst/>
              <a:gdLst/>
              <a:ahLst/>
              <a:cxnLst/>
              <a:rect l="l" t="t" r="r" b="b"/>
              <a:pathLst>
                <a:path w="811" h="489" extrusionOk="0">
                  <a:moveTo>
                    <a:pt x="810" y="0"/>
                  </a:moveTo>
                  <a:cubicBezTo>
                    <a:pt x="810" y="0"/>
                    <a:pt x="560" y="0"/>
                    <a:pt x="346" y="143"/>
                  </a:cubicBezTo>
                  <a:cubicBezTo>
                    <a:pt x="120" y="286"/>
                    <a:pt x="1" y="488"/>
                    <a:pt x="1" y="488"/>
                  </a:cubicBezTo>
                  <a:cubicBezTo>
                    <a:pt x="1" y="488"/>
                    <a:pt x="239" y="476"/>
                    <a:pt x="465" y="345"/>
                  </a:cubicBezTo>
                  <a:cubicBezTo>
                    <a:pt x="691" y="203"/>
                    <a:pt x="810" y="0"/>
                    <a:pt x="8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9" name="Google Shape;17379;p59"/>
            <p:cNvSpPr/>
            <p:nvPr/>
          </p:nvSpPr>
          <p:spPr>
            <a:xfrm>
              <a:off x="3360525" y="1852150"/>
              <a:ext cx="8975" cy="14300"/>
            </a:xfrm>
            <a:custGeom>
              <a:avLst/>
              <a:gdLst/>
              <a:ahLst/>
              <a:cxnLst/>
              <a:rect l="l" t="t" r="r" b="b"/>
              <a:pathLst>
                <a:path w="359" h="572" extrusionOk="0">
                  <a:moveTo>
                    <a:pt x="358" y="0"/>
                  </a:moveTo>
                  <a:cubicBezTo>
                    <a:pt x="358" y="0"/>
                    <a:pt x="358" y="0"/>
                    <a:pt x="358" y="0"/>
                  </a:cubicBezTo>
                  <a:lnTo>
                    <a:pt x="358" y="0"/>
                  </a:lnTo>
                  <a:cubicBezTo>
                    <a:pt x="358" y="0"/>
                    <a:pt x="358" y="0"/>
                    <a:pt x="358" y="0"/>
                  </a:cubicBezTo>
                  <a:close/>
                  <a:moveTo>
                    <a:pt x="358" y="0"/>
                  </a:moveTo>
                  <a:cubicBezTo>
                    <a:pt x="347" y="4"/>
                    <a:pt x="163" y="35"/>
                    <a:pt x="96" y="215"/>
                  </a:cubicBezTo>
                  <a:cubicBezTo>
                    <a:pt x="1" y="405"/>
                    <a:pt x="132" y="572"/>
                    <a:pt x="132" y="572"/>
                  </a:cubicBezTo>
                  <a:lnTo>
                    <a:pt x="191" y="488"/>
                  </a:lnTo>
                  <a:cubicBezTo>
                    <a:pt x="227" y="441"/>
                    <a:pt x="274" y="381"/>
                    <a:pt x="298" y="310"/>
                  </a:cubicBezTo>
                  <a:cubicBezTo>
                    <a:pt x="310" y="226"/>
                    <a:pt x="334" y="155"/>
                    <a:pt x="346" y="95"/>
                  </a:cubicBezTo>
                  <a:cubicBezTo>
                    <a:pt x="357" y="39"/>
                    <a:pt x="358" y="4"/>
                    <a:pt x="35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0" name="Google Shape;17380;p59"/>
            <p:cNvSpPr/>
            <p:nvPr/>
          </p:nvSpPr>
          <p:spPr>
            <a:xfrm>
              <a:off x="3643300" y="1914050"/>
              <a:ext cx="105100" cy="200950"/>
            </a:xfrm>
            <a:custGeom>
              <a:avLst/>
              <a:gdLst/>
              <a:ahLst/>
              <a:cxnLst/>
              <a:rect l="l" t="t" r="r" b="b"/>
              <a:pathLst>
                <a:path w="4204" h="8038" extrusionOk="0">
                  <a:moveTo>
                    <a:pt x="155" y="1"/>
                  </a:moveTo>
                  <a:lnTo>
                    <a:pt x="155" y="1"/>
                  </a:lnTo>
                  <a:cubicBezTo>
                    <a:pt x="155" y="1"/>
                    <a:pt x="142" y="21"/>
                    <a:pt x="125" y="61"/>
                  </a:cubicBezTo>
                  <a:lnTo>
                    <a:pt x="125" y="61"/>
                  </a:lnTo>
                  <a:lnTo>
                    <a:pt x="155" y="1"/>
                  </a:lnTo>
                  <a:close/>
                  <a:moveTo>
                    <a:pt x="125" y="61"/>
                  </a:moveTo>
                  <a:lnTo>
                    <a:pt x="108" y="96"/>
                  </a:lnTo>
                  <a:cubicBezTo>
                    <a:pt x="96" y="156"/>
                    <a:pt x="48" y="251"/>
                    <a:pt x="36" y="394"/>
                  </a:cubicBezTo>
                  <a:cubicBezTo>
                    <a:pt x="1" y="656"/>
                    <a:pt x="60" y="1120"/>
                    <a:pt x="477" y="1429"/>
                  </a:cubicBezTo>
                  <a:cubicBezTo>
                    <a:pt x="691" y="1584"/>
                    <a:pt x="965" y="1644"/>
                    <a:pt x="1251" y="1668"/>
                  </a:cubicBezTo>
                  <a:cubicBezTo>
                    <a:pt x="1536" y="1703"/>
                    <a:pt x="1822" y="1763"/>
                    <a:pt x="2096" y="1894"/>
                  </a:cubicBezTo>
                  <a:cubicBezTo>
                    <a:pt x="2382" y="2013"/>
                    <a:pt x="2668" y="2180"/>
                    <a:pt x="2977" y="2334"/>
                  </a:cubicBezTo>
                  <a:cubicBezTo>
                    <a:pt x="3132" y="2418"/>
                    <a:pt x="3275" y="2489"/>
                    <a:pt x="3441" y="2572"/>
                  </a:cubicBezTo>
                  <a:lnTo>
                    <a:pt x="3680" y="2692"/>
                  </a:lnTo>
                  <a:cubicBezTo>
                    <a:pt x="3751" y="2739"/>
                    <a:pt x="3858" y="2787"/>
                    <a:pt x="3870" y="2811"/>
                  </a:cubicBezTo>
                  <a:cubicBezTo>
                    <a:pt x="3918" y="2846"/>
                    <a:pt x="3846" y="3096"/>
                    <a:pt x="3846" y="3275"/>
                  </a:cubicBezTo>
                  <a:cubicBezTo>
                    <a:pt x="3822" y="3477"/>
                    <a:pt x="3846" y="3644"/>
                    <a:pt x="3870" y="3823"/>
                  </a:cubicBezTo>
                  <a:cubicBezTo>
                    <a:pt x="3918" y="4192"/>
                    <a:pt x="3989" y="4501"/>
                    <a:pt x="3989" y="4811"/>
                  </a:cubicBezTo>
                  <a:cubicBezTo>
                    <a:pt x="4001" y="5430"/>
                    <a:pt x="3882" y="6001"/>
                    <a:pt x="3822" y="6478"/>
                  </a:cubicBezTo>
                  <a:cubicBezTo>
                    <a:pt x="3751" y="6954"/>
                    <a:pt x="3727" y="7359"/>
                    <a:pt x="3739" y="7621"/>
                  </a:cubicBezTo>
                  <a:cubicBezTo>
                    <a:pt x="3751" y="7895"/>
                    <a:pt x="3787" y="8037"/>
                    <a:pt x="3787" y="8037"/>
                  </a:cubicBezTo>
                  <a:cubicBezTo>
                    <a:pt x="3787" y="8037"/>
                    <a:pt x="3763" y="7895"/>
                    <a:pt x="3787" y="7597"/>
                  </a:cubicBezTo>
                  <a:cubicBezTo>
                    <a:pt x="3799" y="7323"/>
                    <a:pt x="3846" y="6954"/>
                    <a:pt x="3941" y="6478"/>
                  </a:cubicBezTo>
                  <a:cubicBezTo>
                    <a:pt x="4037" y="6013"/>
                    <a:pt x="4180" y="5454"/>
                    <a:pt x="4180" y="4799"/>
                  </a:cubicBezTo>
                  <a:cubicBezTo>
                    <a:pt x="4203" y="4466"/>
                    <a:pt x="4144" y="4144"/>
                    <a:pt x="4096" y="3799"/>
                  </a:cubicBezTo>
                  <a:cubicBezTo>
                    <a:pt x="4084" y="3632"/>
                    <a:pt x="4061" y="3454"/>
                    <a:pt x="4061" y="3287"/>
                  </a:cubicBezTo>
                  <a:cubicBezTo>
                    <a:pt x="4061" y="3203"/>
                    <a:pt x="4084" y="3132"/>
                    <a:pt x="4096" y="3037"/>
                  </a:cubicBezTo>
                  <a:cubicBezTo>
                    <a:pt x="4108" y="2965"/>
                    <a:pt x="4156" y="2811"/>
                    <a:pt x="4049" y="2680"/>
                  </a:cubicBezTo>
                  <a:cubicBezTo>
                    <a:pt x="3941" y="2561"/>
                    <a:pt x="3858" y="2549"/>
                    <a:pt x="3787" y="2501"/>
                  </a:cubicBezTo>
                  <a:lnTo>
                    <a:pt x="3549" y="2382"/>
                  </a:lnTo>
                  <a:cubicBezTo>
                    <a:pt x="3382" y="2299"/>
                    <a:pt x="3215" y="2215"/>
                    <a:pt x="3072" y="2144"/>
                  </a:cubicBezTo>
                  <a:cubicBezTo>
                    <a:pt x="2751" y="2001"/>
                    <a:pt x="2453" y="1846"/>
                    <a:pt x="2156" y="1715"/>
                  </a:cubicBezTo>
                  <a:cubicBezTo>
                    <a:pt x="1548" y="1429"/>
                    <a:pt x="905" y="1608"/>
                    <a:pt x="536" y="1346"/>
                  </a:cubicBezTo>
                  <a:cubicBezTo>
                    <a:pt x="155" y="1084"/>
                    <a:pt x="48" y="656"/>
                    <a:pt x="60" y="406"/>
                  </a:cubicBezTo>
                  <a:cubicBezTo>
                    <a:pt x="60" y="275"/>
                    <a:pt x="96" y="179"/>
                    <a:pt x="108" y="108"/>
                  </a:cubicBezTo>
                  <a:cubicBezTo>
                    <a:pt x="114" y="90"/>
                    <a:pt x="120" y="74"/>
                    <a:pt x="125" y="6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1" name="Google Shape;17381;p59"/>
            <p:cNvSpPr/>
            <p:nvPr/>
          </p:nvSpPr>
          <p:spPr>
            <a:xfrm>
              <a:off x="3786175" y="2089575"/>
              <a:ext cx="178625" cy="76025"/>
            </a:xfrm>
            <a:custGeom>
              <a:avLst/>
              <a:gdLst/>
              <a:ahLst/>
              <a:cxnLst/>
              <a:rect l="l" t="t" r="r" b="b"/>
              <a:pathLst>
                <a:path w="7145" h="3041" extrusionOk="0">
                  <a:moveTo>
                    <a:pt x="1419" y="0"/>
                  </a:moveTo>
                  <a:cubicBezTo>
                    <a:pt x="1333" y="0"/>
                    <a:pt x="1241" y="16"/>
                    <a:pt x="1144" y="52"/>
                  </a:cubicBezTo>
                  <a:cubicBezTo>
                    <a:pt x="774" y="207"/>
                    <a:pt x="524" y="385"/>
                    <a:pt x="310" y="409"/>
                  </a:cubicBezTo>
                  <a:cubicBezTo>
                    <a:pt x="278" y="415"/>
                    <a:pt x="248" y="417"/>
                    <a:pt x="221" y="417"/>
                  </a:cubicBezTo>
                  <a:cubicBezTo>
                    <a:pt x="86" y="417"/>
                    <a:pt x="12" y="361"/>
                    <a:pt x="2" y="361"/>
                  </a:cubicBezTo>
                  <a:cubicBezTo>
                    <a:pt x="1" y="361"/>
                    <a:pt x="1" y="361"/>
                    <a:pt x="1" y="362"/>
                  </a:cubicBezTo>
                  <a:lnTo>
                    <a:pt x="1" y="362"/>
                  </a:lnTo>
                  <a:cubicBezTo>
                    <a:pt x="1" y="361"/>
                    <a:pt x="1" y="361"/>
                    <a:pt x="1" y="361"/>
                  </a:cubicBezTo>
                  <a:cubicBezTo>
                    <a:pt x="12" y="361"/>
                    <a:pt x="107" y="446"/>
                    <a:pt x="289" y="446"/>
                  </a:cubicBezTo>
                  <a:cubicBezTo>
                    <a:pt x="300" y="446"/>
                    <a:pt x="311" y="446"/>
                    <a:pt x="322" y="445"/>
                  </a:cubicBezTo>
                  <a:cubicBezTo>
                    <a:pt x="548" y="421"/>
                    <a:pt x="834" y="266"/>
                    <a:pt x="1191" y="159"/>
                  </a:cubicBezTo>
                  <a:cubicBezTo>
                    <a:pt x="1265" y="140"/>
                    <a:pt x="1340" y="126"/>
                    <a:pt x="1415" y="126"/>
                  </a:cubicBezTo>
                  <a:cubicBezTo>
                    <a:pt x="1523" y="126"/>
                    <a:pt x="1629" y="154"/>
                    <a:pt x="1727" y="231"/>
                  </a:cubicBezTo>
                  <a:cubicBezTo>
                    <a:pt x="1894" y="350"/>
                    <a:pt x="2048" y="540"/>
                    <a:pt x="2227" y="719"/>
                  </a:cubicBezTo>
                  <a:cubicBezTo>
                    <a:pt x="2406" y="897"/>
                    <a:pt x="2584" y="1100"/>
                    <a:pt x="2787" y="1290"/>
                  </a:cubicBezTo>
                  <a:cubicBezTo>
                    <a:pt x="2870" y="1374"/>
                    <a:pt x="2989" y="1516"/>
                    <a:pt x="3179" y="1540"/>
                  </a:cubicBezTo>
                  <a:cubicBezTo>
                    <a:pt x="3211" y="1542"/>
                    <a:pt x="3240" y="1543"/>
                    <a:pt x="3267" y="1543"/>
                  </a:cubicBezTo>
                  <a:cubicBezTo>
                    <a:pt x="3321" y="1543"/>
                    <a:pt x="3366" y="1540"/>
                    <a:pt x="3406" y="1540"/>
                  </a:cubicBezTo>
                  <a:cubicBezTo>
                    <a:pt x="3465" y="1540"/>
                    <a:pt x="3513" y="1546"/>
                    <a:pt x="3560" y="1576"/>
                  </a:cubicBezTo>
                  <a:cubicBezTo>
                    <a:pt x="3644" y="1636"/>
                    <a:pt x="3739" y="1755"/>
                    <a:pt x="3834" y="1850"/>
                  </a:cubicBezTo>
                  <a:cubicBezTo>
                    <a:pt x="3941" y="1969"/>
                    <a:pt x="4096" y="2052"/>
                    <a:pt x="4239" y="2088"/>
                  </a:cubicBezTo>
                  <a:cubicBezTo>
                    <a:pt x="4357" y="2121"/>
                    <a:pt x="4474" y="2134"/>
                    <a:pt x="4587" y="2134"/>
                  </a:cubicBezTo>
                  <a:cubicBezTo>
                    <a:pt x="4758" y="2134"/>
                    <a:pt x="4922" y="2105"/>
                    <a:pt x="5073" y="2076"/>
                  </a:cubicBezTo>
                  <a:cubicBezTo>
                    <a:pt x="5311" y="2028"/>
                    <a:pt x="5549" y="1957"/>
                    <a:pt x="5763" y="1945"/>
                  </a:cubicBezTo>
                  <a:cubicBezTo>
                    <a:pt x="5777" y="1942"/>
                    <a:pt x="5791" y="1941"/>
                    <a:pt x="5805" y="1941"/>
                  </a:cubicBezTo>
                  <a:cubicBezTo>
                    <a:pt x="5963" y="1941"/>
                    <a:pt x="6085" y="2121"/>
                    <a:pt x="6227" y="2231"/>
                  </a:cubicBezTo>
                  <a:cubicBezTo>
                    <a:pt x="6787" y="2731"/>
                    <a:pt x="7144" y="3040"/>
                    <a:pt x="7144" y="3040"/>
                  </a:cubicBezTo>
                  <a:cubicBezTo>
                    <a:pt x="7144" y="3040"/>
                    <a:pt x="6823" y="2707"/>
                    <a:pt x="6323" y="2195"/>
                  </a:cubicBezTo>
                  <a:cubicBezTo>
                    <a:pt x="6263" y="2124"/>
                    <a:pt x="6192" y="2052"/>
                    <a:pt x="6120" y="1969"/>
                  </a:cubicBezTo>
                  <a:cubicBezTo>
                    <a:pt x="6037" y="1886"/>
                    <a:pt x="5906" y="1826"/>
                    <a:pt x="5775" y="1826"/>
                  </a:cubicBezTo>
                  <a:cubicBezTo>
                    <a:pt x="5525" y="1826"/>
                    <a:pt x="5299" y="1886"/>
                    <a:pt x="5049" y="1909"/>
                  </a:cubicBezTo>
                  <a:cubicBezTo>
                    <a:pt x="4911" y="1928"/>
                    <a:pt x="4776" y="1944"/>
                    <a:pt x="4644" y="1944"/>
                  </a:cubicBezTo>
                  <a:cubicBezTo>
                    <a:pt x="4526" y="1944"/>
                    <a:pt x="4411" y="1931"/>
                    <a:pt x="4299" y="1897"/>
                  </a:cubicBezTo>
                  <a:cubicBezTo>
                    <a:pt x="4192" y="1874"/>
                    <a:pt x="4096" y="1814"/>
                    <a:pt x="4001" y="1719"/>
                  </a:cubicBezTo>
                  <a:cubicBezTo>
                    <a:pt x="3918" y="1636"/>
                    <a:pt x="3834" y="1493"/>
                    <a:pt x="3680" y="1397"/>
                  </a:cubicBezTo>
                  <a:cubicBezTo>
                    <a:pt x="3675" y="1397"/>
                    <a:pt x="3671" y="1397"/>
                    <a:pt x="3667" y="1397"/>
                  </a:cubicBezTo>
                  <a:cubicBezTo>
                    <a:pt x="2612" y="1397"/>
                    <a:pt x="2227" y="0"/>
                    <a:pt x="141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2" name="Google Shape;17382;p59"/>
            <p:cNvSpPr/>
            <p:nvPr/>
          </p:nvSpPr>
          <p:spPr>
            <a:xfrm>
              <a:off x="3989475" y="2177475"/>
              <a:ext cx="39200" cy="67600"/>
            </a:xfrm>
            <a:custGeom>
              <a:avLst/>
              <a:gdLst/>
              <a:ahLst/>
              <a:cxnLst/>
              <a:rect l="l" t="t" r="r" b="b"/>
              <a:pathLst>
                <a:path w="1568" h="2704" extrusionOk="0">
                  <a:moveTo>
                    <a:pt x="0" y="1"/>
                  </a:moveTo>
                  <a:cubicBezTo>
                    <a:pt x="1" y="1"/>
                    <a:pt x="346" y="632"/>
                    <a:pt x="893" y="1334"/>
                  </a:cubicBezTo>
                  <a:cubicBezTo>
                    <a:pt x="1155" y="1668"/>
                    <a:pt x="1382" y="1989"/>
                    <a:pt x="1441" y="2251"/>
                  </a:cubicBezTo>
                  <a:cubicBezTo>
                    <a:pt x="1465" y="2382"/>
                    <a:pt x="1465" y="2501"/>
                    <a:pt x="1453" y="2584"/>
                  </a:cubicBezTo>
                  <a:cubicBezTo>
                    <a:pt x="1445" y="2633"/>
                    <a:pt x="1437" y="2671"/>
                    <a:pt x="1432" y="2690"/>
                  </a:cubicBezTo>
                  <a:lnTo>
                    <a:pt x="1432" y="2690"/>
                  </a:lnTo>
                  <a:cubicBezTo>
                    <a:pt x="1459" y="2647"/>
                    <a:pt x="1568" y="2503"/>
                    <a:pt x="1548" y="2239"/>
                  </a:cubicBezTo>
                  <a:cubicBezTo>
                    <a:pt x="1548" y="1930"/>
                    <a:pt x="1346" y="1525"/>
                    <a:pt x="1072" y="1179"/>
                  </a:cubicBezTo>
                  <a:cubicBezTo>
                    <a:pt x="536" y="501"/>
                    <a:pt x="1" y="1"/>
                    <a:pt x="0" y="1"/>
                  </a:cubicBezTo>
                  <a:close/>
                  <a:moveTo>
                    <a:pt x="1432" y="2690"/>
                  </a:moveTo>
                  <a:cubicBezTo>
                    <a:pt x="1427" y="2699"/>
                    <a:pt x="1425" y="2703"/>
                    <a:pt x="1429" y="2703"/>
                  </a:cubicBezTo>
                  <a:cubicBezTo>
                    <a:pt x="1429" y="2703"/>
                    <a:pt x="1430" y="2699"/>
                    <a:pt x="1432" y="269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3" name="Google Shape;17383;p59"/>
            <p:cNvSpPr/>
            <p:nvPr/>
          </p:nvSpPr>
          <p:spPr>
            <a:xfrm>
              <a:off x="3973100" y="2259050"/>
              <a:ext cx="40500" cy="10550"/>
            </a:xfrm>
            <a:custGeom>
              <a:avLst/>
              <a:gdLst/>
              <a:ahLst/>
              <a:cxnLst/>
              <a:rect l="l" t="t" r="r" b="b"/>
              <a:pathLst>
                <a:path w="1620" h="422" extrusionOk="0">
                  <a:moveTo>
                    <a:pt x="1620" y="0"/>
                  </a:moveTo>
                  <a:cubicBezTo>
                    <a:pt x="1620" y="0"/>
                    <a:pt x="1227" y="71"/>
                    <a:pt x="798" y="167"/>
                  </a:cubicBezTo>
                  <a:cubicBezTo>
                    <a:pt x="370" y="274"/>
                    <a:pt x="1" y="357"/>
                    <a:pt x="1" y="357"/>
                  </a:cubicBezTo>
                  <a:cubicBezTo>
                    <a:pt x="1" y="357"/>
                    <a:pt x="84" y="393"/>
                    <a:pt x="239" y="405"/>
                  </a:cubicBezTo>
                  <a:cubicBezTo>
                    <a:pt x="303" y="416"/>
                    <a:pt x="384" y="421"/>
                    <a:pt x="475" y="421"/>
                  </a:cubicBezTo>
                  <a:cubicBezTo>
                    <a:pt x="587" y="421"/>
                    <a:pt x="715" y="413"/>
                    <a:pt x="846" y="393"/>
                  </a:cubicBezTo>
                  <a:cubicBezTo>
                    <a:pt x="1084" y="322"/>
                    <a:pt x="1275" y="238"/>
                    <a:pt x="1406" y="155"/>
                  </a:cubicBezTo>
                  <a:cubicBezTo>
                    <a:pt x="1548" y="71"/>
                    <a:pt x="1620" y="0"/>
                    <a:pt x="162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4" name="Google Shape;17384;p59"/>
            <p:cNvSpPr/>
            <p:nvPr/>
          </p:nvSpPr>
          <p:spPr>
            <a:xfrm>
              <a:off x="2862850" y="2550450"/>
              <a:ext cx="45275" cy="6275"/>
            </a:xfrm>
            <a:custGeom>
              <a:avLst/>
              <a:gdLst/>
              <a:ahLst/>
              <a:cxnLst/>
              <a:rect l="l" t="t" r="r" b="b"/>
              <a:pathLst>
                <a:path w="1811" h="251" extrusionOk="0">
                  <a:moveTo>
                    <a:pt x="1810" y="0"/>
                  </a:moveTo>
                  <a:cubicBezTo>
                    <a:pt x="1810" y="0"/>
                    <a:pt x="1381" y="12"/>
                    <a:pt x="905" y="12"/>
                  </a:cubicBezTo>
                  <a:cubicBezTo>
                    <a:pt x="417" y="12"/>
                    <a:pt x="0" y="0"/>
                    <a:pt x="0" y="0"/>
                  </a:cubicBezTo>
                  <a:lnTo>
                    <a:pt x="0" y="0"/>
                  </a:lnTo>
                  <a:cubicBezTo>
                    <a:pt x="0" y="0"/>
                    <a:pt x="84" y="60"/>
                    <a:pt x="250" y="131"/>
                  </a:cubicBezTo>
                  <a:cubicBezTo>
                    <a:pt x="417" y="191"/>
                    <a:pt x="631" y="250"/>
                    <a:pt x="905" y="250"/>
                  </a:cubicBezTo>
                  <a:cubicBezTo>
                    <a:pt x="1167" y="250"/>
                    <a:pt x="1393" y="179"/>
                    <a:pt x="1560" y="119"/>
                  </a:cubicBezTo>
                  <a:cubicBezTo>
                    <a:pt x="1727" y="60"/>
                    <a:pt x="1810" y="0"/>
                    <a:pt x="18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5" name="Google Shape;17385;p59"/>
            <p:cNvSpPr/>
            <p:nvPr/>
          </p:nvSpPr>
          <p:spPr>
            <a:xfrm>
              <a:off x="2828025" y="2538825"/>
              <a:ext cx="20250" cy="17800"/>
            </a:xfrm>
            <a:custGeom>
              <a:avLst/>
              <a:gdLst/>
              <a:ahLst/>
              <a:cxnLst/>
              <a:rect l="l" t="t" r="r" b="b"/>
              <a:pathLst>
                <a:path w="810" h="712" extrusionOk="0">
                  <a:moveTo>
                    <a:pt x="60" y="1"/>
                  </a:moveTo>
                  <a:cubicBezTo>
                    <a:pt x="60" y="1"/>
                    <a:pt x="24" y="60"/>
                    <a:pt x="0" y="168"/>
                  </a:cubicBezTo>
                  <a:cubicBezTo>
                    <a:pt x="0" y="287"/>
                    <a:pt x="48" y="465"/>
                    <a:pt x="203" y="584"/>
                  </a:cubicBezTo>
                  <a:cubicBezTo>
                    <a:pt x="313" y="677"/>
                    <a:pt x="446" y="712"/>
                    <a:pt x="555" y="712"/>
                  </a:cubicBezTo>
                  <a:cubicBezTo>
                    <a:pt x="587" y="712"/>
                    <a:pt x="616" y="709"/>
                    <a:pt x="643" y="703"/>
                  </a:cubicBezTo>
                  <a:cubicBezTo>
                    <a:pt x="762" y="668"/>
                    <a:pt x="810" y="608"/>
                    <a:pt x="810" y="608"/>
                  </a:cubicBezTo>
                  <a:cubicBezTo>
                    <a:pt x="810" y="608"/>
                    <a:pt x="738" y="608"/>
                    <a:pt x="643" y="584"/>
                  </a:cubicBezTo>
                  <a:cubicBezTo>
                    <a:pt x="536" y="549"/>
                    <a:pt x="453" y="489"/>
                    <a:pt x="346" y="406"/>
                  </a:cubicBezTo>
                  <a:cubicBezTo>
                    <a:pt x="238" y="334"/>
                    <a:pt x="167" y="239"/>
                    <a:pt x="119" y="156"/>
                  </a:cubicBezTo>
                  <a:cubicBezTo>
                    <a:pt x="84" y="72"/>
                    <a:pt x="60" y="1"/>
                    <a:pt x="6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6" name="Google Shape;17386;p59"/>
            <p:cNvSpPr/>
            <p:nvPr/>
          </p:nvSpPr>
          <p:spPr>
            <a:xfrm>
              <a:off x="2681575" y="2253975"/>
              <a:ext cx="80975" cy="205400"/>
            </a:xfrm>
            <a:custGeom>
              <a:avLst/>
              <a:gdLst/>
              <a:ahLst/>
              <a:cxnLst/>
              <a:rect l="l" t="t" r="r" b="b"/>
              <a:pathLst>
                <a:path w="3239" h="8216" extrusionOk="0">
                  <a:moveTo>
                    <a:pt x="3239" y="1"/>
                  </a:moveTo>
                  <a:lnTo>
                    <a:pt x="3156" y="84"/>
                  </a:lnTo>
                  <a:lnTo>
                    <a:pt x="3156" y="84"/>
                  </a:lnTo>
                  <a:lnTo>
                    <a:pt x="3239" y="1"/>
                  </a:lnTo>
                  <a:close/>
                  <a:moveTo>
                    <a:pt x="3155" y="84"/>
                  </a:moveTo>
                  <a:lnTo>
                    <a:pt x="3155" y="84"/>
                  </a:lnTo>
                  <a:cubicBezTo>
                    <a:pt x="3151" y="88"/>
                    <a:pt x="3147" y="92"/>
                    <a:pt x="3143" y="96"/>
                  </a:cubicBezTo>
                  <a:lnTo>
                    <a:pt x="3143" y="96"/>
                  </a:lnTo>
                  <a:cubicBezTo>
                    <a:pt x="3143" y="96"/>
                    <a:pt x="3143" y="96"/>
                    <a:pt x="3144" y="96"/>
                  </a:cubicBezTo>
                  <a:lnTo>
                    <a:pt x="3155" y="84"/>
                  </a:lnTo>
                  <a:close/>
                  <a:moveTo>
                    <a:pt x="3143" y="96"/>
                  </a:moveTo>
                  <a:cubicBezTo>
                    <a:pt x="3060" y="144"/>
                    <a:pt x="2977" y="203"/>
                    <a:pt x="2846" y="274"/>
                  </a:cubicBezTo>
                  <a:cubicBezTo>
                    <a:pt x="2572" y="429"/>
                    <a:pt x="2144" y="513"/>
                    <a:pt x="1632" y="727"/>
                  </a:cubicBezTo>
                  <a:cubicBezTo>
                    <a:pt x="1393" y="846"/>
                    <a:pt x="1120" y="1001"/>
                    <a:pt x="941" y="1298"/>
                  </a:cubicBezTo>
                  <a:cubicBezTo>
                    <a:pt x="739" y="1620"/>
                    <a:pt x="786" y="1989"/>
                    <a:pt x="762" y="2334"/>
                  </a:cubicBezTo>
                  <a:cubicBezTo>
                    <a:pt x="762" y="2513"/>
                    <a:pt x="727" y="2668"/>
                    <a:pt x="643" y="2811"/>
                  </a:cubicBezTo>
                  <a:cubicBezTo>
                    <a:pt x="560" y="2941"/>
                    <a:pt x="405" y="3013"/>
                    <a:pt x="239" y="3144"/>
                  </a:cubicBezTo>
                  <a:cubicBezTo>
                    <a:pt x="143" y="3227"/>
                    <a:pt x="72" y="3322"/>
                    <a:pt x="48" y="3442"/>
                  </a:cubicBezTo>
                  <a:cubicBezTo>
                    <a:pt x="0" y="3561"/>
                    <a:pt x="48" y="3739"/>
                    <a:pt x="143" y="3834"/>
                  </a:cubicBezTo>
                  <a:cubicBezTo>
                    <a:pt x="250" y="3918"/>
                    <a:pt x="346" y="3965"/>
                    <a:pt x="381" y="4013"/>
                  </a:cubicBezTo>
                  <a:cubicBezTo>
                    <a:pt x="429" y="4061"/>
                    <a:pt x="441" y="4120"/>
                    <a:pt x="441" y="4215"/>
                  </a:cubicBezTo>
                  <a:cubicBezTo>
                    <a:pt x="441" y="4311"/>
                    <a:pt x="441" y="4430"/>
                    <a:pt x="477" y="4549"/>
                  </a:cubicBezTo>
                  <a:cubicBezTo>
                    <a:pt x="489" y="4668"/>
                    <a:pt x="560" y="4775"/>
                    <a:pt x="643" y="4858"/>
                  </a:cubicBezTo>
                  <a:cubicBezTo>
                    <a:pt x="798" y="5025"/>
                    <a:pt x="1012" y="5120"/>
                    <a:pt x="1203" y="5168"/>
                  </a:cubicBezTo>
                  <a:cubicBezTo>
                    <a:pt x="1620" y="5275"/>
                    <a:pt x="1989" y="5204"/>
                    <a:pt x="2334" y="5263"/>
                  </a:cubicBezTo>
                  <a:cubicBezTo>
                    <a:pt x="2501" y="5275"/>
                    <a:pt x="2667" y="5335"/>
                    <a:pt x="2786" y="5418"/>
                  </a:cubicBezTo>
                  <a:cubicBezTo>
                    <a:pt x="2906" y="5489"/>
                    <a:pt x="2882" y="5585"/>
                    <a:pt x="2798" y="5716"/>
                  </a:cubicBezTo>
                  <a:cubicBezTo>
                    <a:pt x="2703" y="5835"/>
                    <a:pt x="2584" y="5930"/>
                    <a:pt x="2525" y="6097"/>
                  </a:cubicBezTo>
                  <a:cubicBezTo>
                    <a:pt x="2465" y="6251"/>
                    <a:pt x="2465" y="6406"/>
                    <a:pt x="2489" y="6549"/>
                  </a:cubicBezTo>
                  <a:cubicBezTo>
                    <a:pt x="2513" y="6823"/>
                    <a:pt x="2632" y="7049"/>
                    <a:pt x="2727" y="7240"/>
                  </a:cubicBezTo>
                  <a:cubicBezTo>
                    <a:pt x="2810" y="7430"/>
                    <a:pt x="2882" y="7597"/>
                    <a:pt x="2929" y="7752"/>
                  </a:cubicBezTo>
                  <a:cubicBezTo>
                    <a:pt x="2977" y="7894"/>
                    <a:pt x="2977" y="8014"/>
                    <a:pt x="2977" y="8097"/>
                  </a:cubicBezTo>
                  <a:cubicBezTo>
                    <a:pt x="2977" y="8014"/>
                    <a:pt x="2977" y="7894"/>
                    <a:pt x="2941" y="7752"/>
                  </a:cubicBezTo>
                  <a:cubicBezTo>
                    <a:pt x="2917" y="7597"/>
                    <a:pt x="2858" y="7418"/>
                    <a:pt x="2763" y="7228"/>
                  </a:cubicBezTo>
                  <a:cubicBezTo>
                    <a:pt x="2691" y="7037"/>
                    <a:pt x="2584" y="6799"/>
                    <a:pt x="2572" y="6537"/>
                  </a:cubicBezTo>
                  <a:cubicBezTo>
                    <a:pt x="2572" y="6406"/>
                    <a:pt x="2572" y="6275"/>
                    <a:pt x="2632" y="6156"/>
                  </a:cubicBezTo>
                  <a:cubicBezTo>
                    <a:pt x="2679" y="6037"/>
                    <a:pt x="2798" y="5942"/>
                    <a:pt x="2906" y="5811"/>
                  </a:cubicBezTo>
                  <a:cubicBezTo>
                    <a:pt x="2965" y="5751"/>
                    <a:pt x="3025" y="5668"/>
                    <a:pt x="3025" y="5549"/>
                  </a:cubicBezTo>
                  <a:cubicBezTo>
                    <a:pt x="3025" y="5430"/>
                    <a:pt x="2929" y="5323"/>
                    <a:pt x="2858" y="5263"/>
                  </a:cubicBezTo>
                  <a:cubicBezTo>
                    <a:pt x="2703" y="5144"/>
                    <a:pt x="2513" y="5085"/>
                    <a:pt x="2334" y="5049"/>
                  </a:cubicBezTo>
                  <a:cubicBezTo>
                    <a:pt x="1965" y="4977"/>
                    <a:pt x="1572" y="5037"/>
                    <a:pt x="1239" y="4930"/>
                  </a:cubicBezTo>
                  <a:cubicBezTo>
                    <a:pt x="1060" y="4894"/>
                    <a:pt x="893" y="4799"/>
                    <a:pt x="774" y="4680"/>
                  </a:cubicBezTo>
                  <a:cubicBezTo>
                    <a:pt x="655" y="4561"/>
                    <a:pt x="643" y="4418"/>
                    <a:pt x="643" y="4192"/>
                  </a:cubicBezTo>
                  <a:cubicBezTo>
                    <a:pt x="643" y="4084"/>
                    <a:pt x="620" y="3942"/>
                    <a:pt x="524" y="3834"/>
                  </a:cubicBezTo>
                  <a:cubicBezTo>
                    <a:pt x="417" y="3727"/>
                    <a:pt x="310" y="3680"/>
                    <a:pt x="262" y="3644"/>
                  </a:cubicBezTo>
                  <a:cubicBezTo>
                    <a:pt x="179" y="3561"/>
                    <a:pt x="239" y="3406"/>
                    <a:pt x="358" y="3299"/>
                  </a:cubicBezTo>
                  <a:cubicBezTo>
                    <a:pt x="489" y="3192"/>
                    <a:pt x="703" y="3084"/>
                    <a:pt x="798" y="2894"/>
                  </a:cubicBezTo>
                  <a:cubicBezTo>
                    <a:pt x="917" y="2703"/>
                    <a:pt x="941" y="2489"/>
                    <a:pt x="953" y="2310"/>
                  </a:cubicBezTo>
                  <a:cubicBezTo>
                    <a:pt x="965" y="1965"/>
                    <a:pt x="917" y="1620"/>
                    <a:pt x="1072" y="1370"/>
                  </a:cubicBezTo>
                  <a:cubicBezTo>
                    <a:pt x="1215" y="1096"/>
                    <a:pt x="1453" y="929"/>
                    <a:pt x="1691" y="810"/>
                  </a:cubicBezTo>
                  <a:cubicBezTo>
                    <a:pt x="2167" y="572"/>
                    <a:pt x="2620" y="453"/>
                    <a:pt x="2870" y="298"/>
                  </a:cubicBezTo>
                  <a:cubicBezTo>
                    <a:pt x="2992" y="221"/>
                    <a:pt x="3083" y="153"/>
                    <a:pt x="3143" y="96"/>
                  </a:cubicBezTo>
                  <a:close/>
                  <a:moveTo>
                    <a:pt x="2977" y="8097"/>
                  </a:moveTo>
                  <a:cubicBezTo>
                    <a:pt x="2965" y="8168"/>
                    <a:pt x="2965" y="8216"/>
                    <a:pt x="2965" y="8216"/>
                  </a:cubicBezTo>
                  <a:cubicBezTo>
                    <a:pt x="2965" y="8216"/>
                    <a:pt x="2977" y="8168"/>
                    <a:pt x="2977" y="809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7" name="Google Shape;17387;p59"/>
            <p:cNvSpPr/>
            <p:nvPr/>
          </p:nvSpPr>
          <p:spPr>
            <a:xfrm>
              <a:off x="2775025" y="2251850"/>
              <a:ext cx="36350" cy="10200"/>
            </a:xfrm>
            <a:custGeom>
              <a:avLst/>
              <a:gdLst/>
              <a:ahLst/>
              <a:cxnLst/>
              <a:rect l="l" t="t" r="r" b="b"/>
              <a:pathLst>
                <a:path w="1454" h="408" extrusionOk="0">
                  <a:moveTo>
                    <a:pt x="448" y="1"/>
                  </a:moveTo>
                  <a:cubicBezTo>
                    <a:pt x="361" y="1"/>
                    <a:pt x="282" y="10"/>
                    <a:pt x="215" y="26"/>
                  </a:cubicBezTo>
                  <a:cubicBezTo>
                    <a:pt x="84" y="50"/>
                    <a:pt x="1" y="86"/>
                    <a:pt x="1" y="86"/>
                  </a:cubicBezTo>
                  <a:cubicBezTo>
                    <a:pt x="1" y="86"/>
                    <a:pt x="334" y="169"/>
                    <a:pt x="727" y="264"/>
                  </a:cubicBezTo>
                  <a:cubicBezTo>
                    <a:pt x="1108" y="348"/>
                    <a:pt x="1454" y="407"/>
                    <a:pt x="1454" y="407"/>
                  </a:cubicBezTo>
                  <a:cubicBezTo>
                    <a:pt x="1454" y="407"/>
                    <a:pt x="1394" y="336"/>
                    <a:pt x="1275" y="264"/>
                  </a:cubicBezTo>
                  <a:cubicBezTo>
                    <a:pt x="1156" y="181"/>
                    <a:pt x="977" y="86"/>
                    <a:pt x="775" y="38"/>
                  </a:cubicBezTo>
                  <a:cubicBezTo>
                    <a:pt x="660" y="12"/>
                    <a:pt x="549" y="1"/>
                    <a:pt x="44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8" name="Google Shape;17388;p59"/>
            <p:cNvSpPr/>
            <p:nvPr/>
          </p:nvSpPr>
          <p:spPr>
            <a:xfrm>
              <a:off x="2835450" y="2655825"/>
              <a:ext cx="167625" cy="327425"/>
            </a:xfrm>
            <a:custGeom>
              <a:avLst/>
              <a:gdLst/>
              <a:ahLst/>
              <a:cxnLst/>
              <a:rect l="l" t="t" r="r" b="b"/>
              <a:pathLst>
                <a:path w="6705" h="13097" extrusionOk="0">
                  <a:moveTo>
                    <a:pt x="692" y="0"/>
                  </a:moveTo>
                  <a:cubicBezTo>
                    <a:pt x="691" y="0"/>
                    <a:pt x="681" y="11"/>
                    <a:pt x="665" y="37"/>
                  </a:cubicBezTo>
                  <a:lnTo>
                    <a:pt x="665" y="37"/>
                  </a:lnTo>
                  <a:lnTo>
                    <a:pt x="692" y="0"/>
                  </a:lnTo>
                  <a:close/>
                  <a:moveTo>
                    <a:pt x="665" y="37"/>
                  </a:moveTo>
                  <a:lnTo>
                    <a:pt x="596" y="131"/>
                  </a:lnTo>
                  <a:cubicBezTo>
                    <a:pt x="537" y="214"/>
                    <a:pt x="465" y="357"/>
                    <a:pt x="382" y="536"/>
                  </a:cubicBezTo>
                  <a:cubicBezTo>
                    <a:pt x="215" y="905"/>
                    <a:pt x="37" y="1465"/>
                    <a:pt x="25" y="2179"/>
                  </a:cubicBezTo>
                  <a:cubicBezTo>
                    <a:pt x="1" y="2893"/>
                    <a:pt x="180" y="3774"/>
                    <a:pt x="739" y="4584"/>
                  </a:cubicBezTo>
                  <a:cubicBezTo>
                    <a:pt x="1287" y="5382"/>
                    <a:pt x="2204" y="5929"/>
                    <a:pt x="3073" y="6560"/>
                  </a:cubicBezTo>
                  <a:cubicBezTo>
                    <a:pt x="3501" y="6882"/>
                    <a:pt x="3906" y="7215"/>
                    <a:pt x="4192" y="7620"/>
                  </a:cubicBezTo>
                  <a:cubicBezTo>
                    <a:pt x="4335" y="7811"/>
                    <a:pt x="4430" y="8037"/>
                    <a:pt x="4454" y="8251"/>
                  </a:cubicBezTo>
                  <a:cubicBezTo>
                    <a:pt x="4502" y="8477"/>
                    <a:pt x="4490" y="8715"/>
                    <a:pt x="4502" y="8954"/>
                  </a:cubicBezTo>
                  <a:cubicBezTo>
                    <a:pt x="4502" y="9192"/>
                    <a:pt x="4525" y="9430"/>
                    <a:pt x="4621" y="9656"/>
                  </a:cubicBezTo>
                  <a:cubicBezTo>
                    <a:pt x="4704" y="9882"/>
                    <a:pt x="4835" y="10073"/>
                    <a:pt x="4990" y="10216"/>
                  </a:cubicBezTo>
                  <a:cubicBezTo>
                    <a:pt x="5287" y="10513"/>
                    <a:pt x="5597" y="10751"/>
                    <a:pt x="5823" y="11025"/>
                  </a:cubicBezTo>
                  <a:cubicBezTo>
                    <a:pt x="6276" y="11561"/>
                    <a:pt x="6478" y="12109"/>
                    <a:pt x="6585" y="12478"/>
                  </a:cubicBezTo>
                  <a:cubicBezTo>
                    <a:pt x="6692" y="12871"/>
                    <a:pt x="6692" y="13097"/>
                    <a:pt x="6692" y="13097"/>
                  </a:cubicBezTo>
                  <a:cubicBezTo>
                    <a:pt x="6692" y="13097"/>
                    <a:pt x="6704" y="12883"/>
                    <a:pt x="6645" y="12478"/>
                  </a:cubicBezTo>
                  <a:cubicBezTo>
                    <a:pt x="6573" y="12097"/>
                    <a:pt x="6395" y="11513"/>
                    <a:pt x="5942" y="10942"/>
                  </a:cubicBezTo>
                  <a:cubicBezTo>
                    <a:pt x="5716" y="10668"/>
                    <a:pt x="5406" y="10406"/>
                    <a:pt x="5144" y="10108"/>
                  </a:cubicBezTo>
                  <a:cubicBezTo>
                    <a:pt x="5002" y="9954"/>
                    <a:pt x="4883" y="9787"/>
                    <a:pt x="4811" y="9596"/>
                  </a:cubicBezTo>
                  <a:cubicBezTo>
                    <a:pt x="4740" y="9406"/>
                    <a:pt x="4728" y="9180"/>
                    <a:pt x="4728" y="8954"/>
                  </a:cubicBezTo>
                  <a:cubicBezTo>
                    <a:pt x="4728" y="8727"/>
                    <a:pt x="4728" y="8477"/>
                    <a:pt x="4692" y="8227"/>
                  </a:cubicBezTo>
                  <a:cubicBezTo>
                    <a:pt x="4644" y="7953"/>
                    <a:pt x="4549" y="7703"/>
                    <a:pt x="4394" y="7477"/>
                  </a:cubicBezTo>
                  <a:cubicBezTo>
                    <a:pt x="4097" y="7037"/>
                    <a:pt x="3668" y="6691"/>
                    <a:pt x="3239" y="6370"/>
                  </a:cubicBezTo>
                  <a:cubicBezTo>
                    <a:pt x="2346" y="5739"/>
                    <a:pt x="1454" y="5215"/>
                    <a:pt x="918" y="4465"/>
                  </a:cubicBezTo>
                  <a:cubicBezTo>
                    <a:pt x="382" y="3715"/>
                    <a:pt x="180" y="2881"/>
                    <a:pt x="156" y="2179"/>
                  </a:cubicBezTo>
                  <a:cubicBezTo>
                    <a:pt x="144" y="1465"/>
                    <a:pt x="275" y="917"/>
                    <a:pt x="418" y="548"/>
                  </a:cubicBezTo>
                  <a:cubicBezTo>
                    <a:pt x="501" y="357"/>
                    <a:pt x="561" y="214"/>
                    <a:pt x="620" y="131"/>
                  </a:cubicBezTo>
                  <a:cubicBezTo>
                    <a:pt x="636" y="88"/>
                    <a:pt x="652" y="57"/>
                    <a:pt x="665" y="37"/>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9" name="Google Shape;17389;p59"/>
            <p:cNvSpPr/>
            <p:nvPr/>
          </p:nvSpPr>
          <p:spPr>
            <a:xfrm>
              <a:off x="2991725" y="2989475"/>
              <a:ext cx="34850" cy="190525"/>
            </a:xfrm>
            <a:custGeom>
              <a:avLst/>
              <a:gdLst/>
              <a:ahLst/>
              <a:cxnLst/>
              <a:rect l="l" t="t" r="r" b="b"/>
              <a:pathLst>
                <a:path w="1394" h="7621" extrusionOk="0">
                  <a:moveTo>
                    <a:pt x="25" y="1"/>
                  </a:moveTo>
                  <a:cubicBezTo>
                    <a:pt x="25" y="1"/>
                    <a:pt x="25" y="441"/>
                    <a:pt x="1" y="1156"/>
                  </a:cubicBezTo>
                  <a:lnTo>
                    <a:pt x="1" y="2430"/>
                  </a:lnTo>
                  <a:lnTo>
                    <a:pt x="1" y="2787"/>
                  </a:lnTo>
                  <a:cubicBezTo>
                    <a:pt x="25" y="2906"/>
                    <a:pt x="1" y="3049"/>
                    <a:pt x="84" y="3204"/>
                  </a:cubicBezTo>
                  <a:cubicBezTo>
                    <a:pt x="156" y="3358"/>
                    <a:pt x="322" y="3442"/>
                    <a:pt x="358" y="3501"/>
                  </a:cubicBezTo>
                  <a:cubicBezTo>
                    <a:pt x="417" y="3561"/>
                    <a:pt x="417" y="3680"/>
                    <a:pt x="406" y="3811"/>
                  </a:cubicBezTo>
                  <a:cubicBezTo>
                    <a:pt x="394" y="3930"/>
                    <a:pt x="382" y="4109"/>
                    <a:pt x="453" y="4251"/>
                  </a:cubicBezTo>
                  <a:cubicBezTo>
                    <a:pt x="525" y="4406"/>
                    <a:pt x="596" y="4490"/>
                    <a:pt x="644" y="4597"/>
                  </a:cubicBezTo>
                  <a:cubicBezTo>
                    <a:pt x="739" y="4787"/>
                    <a:pt x="703" y="5049"/>
                    <a:pt x="703" y="5287"/>
                  </a:cubicBezTo>
                  <a:cubicBezTo>
                    <a:pt x="703" y="5775"/>
                    <a:pt x="810" y="6204"/>
                    <a:pt x="929" y="6549"/>
                  </a:cubicBezTo>
                  <a:cubicBezTo>
                    <a:pt x="1048" y="6895"/>
                    <a:pt x="1168" y="7157"/>
                    <a:pt x="1251" y="7335"/>
                  </a:cubicBezTo>
                  <a:cubicBezTo>
                    <a:pt x="1346" y="7514"/>
                    <a:pt x="1394" y="7621"/>
                    <a:pt x="1394" y="7621"/>
                  </a:cubicBezTo>
                  <a:cubicBezTo>
                    <a:pt x="1394" y="7621"/>
                    <a:pt x="1358" y="7514"/>
                    <a:pt x="1275" y="7311"/>
                  </a:cubicBezTo>
                  <a:cubicBezTo>
                    <a:pt x="1215" y="7133"/>
                    <a:pt x="1120" y="6847"/>
                    <a:pt x="1037" y="6502"/>
                  </a:cubicBezTo>
                  <a:cubicBezTo>
                    <a:pt x="953" y="6156"/>
                    <a:pt x="870" y="5740"/>
                    <a:pt x="894" y="5287"/>
                  </a:cubicBezTo>
                  <a:cubicBezTo>
                    <a:pt x="918" y="5061"/>
                    <a:pt x="953" y="4787"/>
                    <a:pt x="858" y="4513"/>
                  </a:cubicBezTo>
                  <a:cubicBezTo>
                    <a:pt x="810" y="4370"/>
                    <a:pt x="715" y="4275"/>
                    <a:pt x="679" y="4168"/>
                  </a:cubicBezTo>
                  <a:cubicBezTo>
                    <a:pt x="632" y="4073"/>
                    <a:pt x="632" y="3954"/>
                    <a:pt x="644" y="3823"/>
                  </a:cubicBezTo>
                  <a:cubicBezTo>
                    <a:pt x="644" y="3704"/>
                    <a:pt x="679" y="3513"/>
                    <a:pt x="560" y="3358"/>
                  </a:cubicBezTo>
                  <a:cubicBezTo>
                    <a:pt x="417" y="3216"/>
                    <a:pt x="322" y="3180"/>
                    <a:pt x="286" y="3097"/>
                  </a:cubicBezTo>
                  <a:cubicBezTo>
                    <a:pt x="215" y="2930"/>
                    <a:pt x="239" y="2632"/>
                    <a:pt x="215" y="2406"/>
                  </a:cubicBezTo>
                  <a:cubicBezTo>
                    <a:pt x="179" y="1954"/>
                    <a:pt x="156" y="1513"/>
                    <a:pt x="120" y="1156"/>
                  </a:cubicBezTo>
                  <a:cubicBezTo>
                    <a:pt x="60" y="441"/>
                    <a:pt x="25" y="1"/>
                    <a:pt x="2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0" name="Google Shape;17390;p59"/>
            <p:cNvSpPr/>
            <p:nvPr/>
          </p:nvSpPr>
          <p:spPr>
            <a:xfrm>
              <a:off x="3134600" y="2622475"/>
              <a:ext cx="119700" cy="101225"/>
            </a:xfrm>
            <a:custGeom>
              <a:avLst/>
              <a:gdLst/>
              <a:ahLst/>
              <a:cxnLst/>
              <a:rect l="l" t="t" r="r" b="b"/>
              <a:pathLst>
                <a:path w="4788" h="4049" extrusionOk="0">
                  <a:moveTo>
                    <a:pt x="1" y="1"/>
                  </a:moveTo>
                  <a:lnTo>
                    <a:pt x="1" y="1"/>
                  </a:lnTo>
                  <a:cubicBezTo>
                    <a:pt x="1" y="1"/>
                    <a:pt x="84" y="60"/>
                    <a:pt x="215" y="167"/>
                  </a:cubicBezTo>
                  <a:cubicBezTo>
                    <a:pt x="346" y="286"/>
                    <a:pt x="525" y="453"/>
                    <a:pt x="703" y="691"/>
                  </a:cubicBezTo>
                  <a:cubicBezTo>
                    <a:pt x="882" y="929"/>
                    <a:pt x="1060" y="1227"/>
                    <a:pt x="1179" y="1596"/>
                  </a:cubicBezTo>
                  <a:cubicBezTo>
                    <a:pt x="1239" y="1775"/>
                    <a:pt x="1287" y="1965"/>
                    <a:pt x="1334" y="2191"/>
                  </a:cubicBezTo>
                  <a:cubicBezTo>
                    <a:pt x="1370" y="2418"/>
                    <a:pt x="1429" y="2656"/>
                    <a:pt x="1608" y="2858"/>
                  </a:cubicBezTo>
                  <a:cubicBezTo>
                    <a:pt x="1787" y="3072"/>
                    <a:pt x="2025" y="3156"/>
                    <a:pt x="2239" y="3239"/>
                  </a:cubicBezTo>
                  <a:cubicBezTo>
                    <a:pt x="2442" y="3310"/>
                    <a:pt x="2644" y="3382"/>
                    <a:pt x="2834" y="3441"/>
                  </a:cubicBezTo>
                  <a:cubicBezTo>
                    <a:pt x="3204" y="3572"/>
                    <a:pt x="3561" y="3680"/>
                    <a:pt x="3846" y="3775"/>
                  </a:cubicBezTo>
                  <a:cubicBezTo>
                    <a:pt x="4430" y="3953"/>
                    <a:pt x="4787" y="4049"/>
                    <a:pt x="4787" y="4049"/>
                  </a:cubicBezTo>
                  <a:cubicBezTo>
                    <a:pt x="4787" y="4049"/>
                    <a:pt x="4442" y="3906"/>
                    <a:pt x="3870" y="3632"/>
                  </a:cubicBezTo>
                  <a:cubicBezTo>
                    <a:pt x="3596" y="3513"/>
                    <a:pt x="3263" y="3382"/>
                    <a:pt x="2894" y="3239"/>
                  </a:cubicBezTo>
                  <a:cubicBezTo>
                    <a:pt x="2715" y="3156"/>
                    <a:pt x="2525" y="3084"/>
                    <a:pt x="2311" y="3013"/>
                  </a:cubicBezTo>
                  <a:cubicBezTo>
                    <a:pt x="2120" y="2941"/>
                    <a:pt x="1930" y="2846"/>
                    <a:pt x="1787" y="2703"/>
                  </a:cubicBezTo>
                  <a:cubicBezTo>
                    <a:pt x="1525" y="2382"/>
                    <a:pt x="1525" y="1906"/>
                    <a:pt x="1358" y="1525"/>
                  </a:cubicBezTo>
                  <a:cubicBezTo>
                    <a:pt x="1215" y="1132"/>
                    <a:pt x="989" y="822"/>
                    <a:pt x="775" y="596"/>
                  </a:cubicBezTo>
                  <a:cubicBezTo>
                    <a:pt x="572" y="382"/>
                    <a:pt x="382" y="227"/>
                    <a:pt x="227" y="143"/>
                  </a:cubicBezTo>
                  <a:cubicBezTo>
                    <a:pt x="96" y="48"/>
                    <a:pt x="1" y="1"/>
                    <a:pt x="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1" name="Google Shape;17391;p59"/>
            <p:cNvSpPr/>
            <p:nvPr/>
          </p:nvSpPr>
          <p:spPr>
            <a:xfrm>
              <a:off x="3231350" y="2851075"/>
              <a:ext cx="103300" cy="133075"/>
            </a:xfrm>
            <a:custGeom>
              <a:avLst/>
              <a:gdLst/>
              <a:ahLst/>
              <a:cxnLst/>
              <a:rect l="l" t="t" r="r" b="b"/>
              <a:pathLst>
                <a:path w="4132" h="5323" extrusionOk="0">
                  <a:moveTo>
                    <a:pt x="4132" y="1"/>
                  </a:moveTo>
                  <a:cubicBezTo>
                    <a:pt x="4132" y="1"/>
                    <a:pt x="4108" y="84"/>
                    <a:pt x="4084" y="286"/>
                  </a:cubicBezTo>
                  <a:cubicBezTo>
                    <a:pt x="4048" y="441"/>
                    <a:pt x="4001" y="715"/>
                    <a:pt x="3917" y="1013"/>
                  </a:cubicBezTo>
                  <a:cubicBezTo>
                    <a:pt x="3739" y="1620"/>
                    <a:pt x="3370" y="2429"/>
                    <a:pt x="2715" y="3120"/>
                  </a:cubicBezTo>
                  <a:cubicBezTo>
                    <a:pt x="2393" y="3477"/>
                    <a:pt x="2036" y="3763"/>
                    <a:pt x="1679" y="3989"/>
                  </a:cubicBezTo>
                  <a:cubicBezTo>
                    <a:pt x="1346" y="4215"/>
                    <a:pt x="1000" y="4394"/>
                    <a:pt x="727" y="4584"/>
                  </a:cubicBezTo>
                  <a:cubicBezTo>
                    <a:pt x="465" y="4775"/>
                    <a:pt x="286" y="4954"/>
                    <a:pt x="167" y="5108"/>
                  </a:cubicBezTo>
                  <a:cubicBezTo>
                    <a:pt x="48" y="5239"/>
                    <a:pt x="0" y="5323"/>
                    <a:pt x="0" y="5323"/>
                  </a:cubicBezTo>
                  <a:cubicBezTo>
                    <a:pt x="0" y="5323"/>
                    <a:pt x="48" y="5239"/>
                    <a:pt x="179" y="5120"/>
                  </a:cubicBezTo>
                  <a:cubicBezTo>
                    <a:pt x="310" y="4989"/>
                    <a:pt x="524" y="4834"/>
                    <a:pt x="798" y="4668"/>
                  </a:cubicBezTo>
                  <a:cubicBezTo>
                    <a:pt x="1060" y="4513"/>
                    <a:pt x="1417" y="4358"/>
                    <a:pt x="1786" y="4156"/>
                  </a:cubicBezTo>
                  <a:cubicBezTo>
                    <a:pt x="2167" y="3941"/>
                    <a:pt x="2548" y="3656"/>
                    <a:pt x="2893" y="3287"/>
                  </a:cubicBezTo>
                  <a:cubicBezTo>
                    <a:pt x="3572" y="2548"/>
                    <a:pt x="3917" y="1679"/>
                    <a:pt x="4036" y="1036"/>
                  </a:cubicBezTo>
                  <a:cubicBezTo>
                    <a:pt x="4108" y="727"/>
                    <a:pt x="4132" y="465"/>
                    <a:pt x="4132" y="286"/>
                  </a:cubicBezTo>
                  <a:lnTo>
                    <a:pt x="413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2" name="Google Shape;17392;p59"/>
            <p:cNvSpPr/>
            <p:nvPr/>
          </p:nvSpPr>
          <p:spPr>
            <a:xfrm>
              <a:off x="3301900" y="2895725"/>
              <a:ext cx="39600" cy="58650"/>
            </a:xfrm>
            <a:custGeom>
              <a:avLst/>
              <a:gdLst/>
              <a:ahLst/>
              <a:cxnLst/>
              <a:rect l="l" t="t" r="r" b="b"/>
              <a:pathLst>
                <a:path w="1584" h="2346" extrusionOk="0">
                  <a:moveTo>
                    <a:pt x="1584" y="0"/>
                  </a:moveTo>
                  <a:cubicBezTo>
                    <a:pt x="1584" y="1"/>
                    <a:pt x="1548" y="143"/>
                    <a:pt x="1405" y="405"/>
                  </a:cubicBezTo>
                  <a:cubicBezTo>
                    <a:pt x="1310" y="620"/>
                    <a:pt x="1143" y="941"/>
                    <a:pt x="917" y="1263"/>
                  </a:cubicBezTo>
                  <a:cubicBezTo>
                    <a:pt x="691" y="1596"/>
                    <a:pt x="476" y="1858"/>
                    <a:pt x="298" y="2048"/>
                  </a:cubicBezTo>
                  <a:cubicBezTo>
                    <a:pt x="119" y="2239"/>
                    <a:pt x="0" y="2346"/>
                    <a:pt x="0" y="2346"/>
                  </a:cubicBezTo>
                  <a:cubicBezTo>
                    <a:pt x="0" y="2346"/>
                    <a:pt x="143" y="2286"/>
                    <a:pt x="369" y="2144"/>
                  </a:cubicBezTo>
                  <a:cubicBezTo>
                    <a:pt x="595" y="1989"/>
                    <a:pt x="869" y="1739"/>
                    <a:pt x="1107" y="1393"/>
                  </a:cubicBezTo>
                  <a:cubicBezTo>
                    <a:pt x="1345" y="1060"/>
                    <a:pt x="1465" y="703"/>
                    <a:pt x="1524" y="429"/>
                  </a:cubicBezTo>
                  <a:cubicBezTo>
                    <a:pt x="1584" y="167"/>
                    <a:pt x="1584" y="1"/>
                    <a:pt x="158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3" name="Google Shape;17393;p59"/>
            <p:cNvSpPr/>
            <p:nvPr/>
          </p:nvSpPr>
          <p:spPr>
            <a:xfrm>
              <a:off x="3531375" y="2505800"/>
              <a:ext cx="61350" cy="90875"/>
            </a:xfrm>
            <a:custGeom>
              <a:avLst/>
              <a:gdLst/>
              <a:ahLst/>
              <a:cxnLst/>
              <a:rect l="l" t="t" r="r" b="b"/>
              <a:pathLst>
                <a:path w="2454" h="3635" extrusionOk="0">
                  <a:moveTo>
                    <a:pt x="798" y="0"/>
                  </a:moveTo>
                  <a:cubicBezTo>
                    <a:pt x="798" y="0"/>
                    <a:pt x="644" y="227"/>
                    <a:pt x="406" y="608"/>
                  </a:cubicBezTo>
                  <a:cubicBezTo>
                    <a:pt x="346" y="703"/>
                    <a:pt x="287" y="798"/>
                    <a:pt x="203" y="917"/>
                  </a:cubicBezTo>
                  <a:cubicBezTo>
                    <a:pt x="144" y="1024"/>
                    <a:pt x="60" y="1131"/>
                    <a:pt x="13" y="1322"/>
                  </a:cubicBezTo>
                  <a:cubicBezTo>
                    <a:pt x="1" y="1429"/>
                    <a:pt x="25" y="1548"/>
                    <a:pt x="84" y="1620"/>
                  </a:cubicBezTo>
                  <a:cubicBezTo>
                    <a:pt x="144" y="1691"/>
                    <a:pt x="227" y="1751"/>
                    <a:pt x="287" y="1798"/>
                  </a:cubicBezTo>
                  <a:cubicBezTo>
                    <a:pt x="406" y="1893"/>
                    <a:pt x="501" y="1989"/>
                    <a:pt x="608" y="2132"/>
                  </a:cubicBezTo>
                  <a:cubicBezTo>
                    <a:pt x="798" y="2393"/>
                    <a:pt x="953" y="2679"/>
                    <a:pt x="1132" y="2929"/>
                  </a:cubicBezTo>
                  <a:cubicBezTo>
                    <a:pt x="1310" y="3179"/>
                    <a:pt x="1513" y="3382"/>
                    <a:pt x="1727" y="3501"/>
                  </a:cubicBezTo>
                  <a:cubicBezTo>
                    <a:pt x="1900" y="3602"/>
                    <a:pt x="2072" y="3634"/>
                    <a:pt x="2200" y="3634"/>
                  </a:cubicBezTo>
                  <a:cubicBezTo>
                    <a:pt x="2223" y="3634"/>
                    <a:pt x="2244" y="3633"/>
                    <a:pt x="2263" y="3632"/>
                  </a:cubicBezTo>
                  <a:cubicBezTo>
                    <a:pt x="2394" y="3620"/>
                    <a:pt x="2453" y="3584"/>
                    <a:pt x="2453" y="3584"/>
                  </a:cubicBezTo>
                  <a:lnTo>
                    <a:pt x="2453" y="3584"/>
                  </a:lnTo>
                  <a:cubicBezTo>
                    <a:pt x="2453" y="3584"/>
                    <a:pt x="2427" y="3589"/>
                    <a:pt x="2371" y="3589"/>
                  </a:cubicBezTo>
                  <a:cubicBezTo>
                    <a:pt x="2342" y="3589"/>
                    <a:pt x="2307" y="3588"/>
                    <a:pt x="2263" y="3584"/>
                  </a:cubicBezTo>
                  <a:cubicBezTo>
                    <a:pt x="2144" y="3572"/>
                    <a:pt x="1977" y="3525"/>
                    <a:pt x="1799" y="3394"/>
                  </a:cubicBezTo>
                  <a:cubicBezTo>
                    <a:pt x="1620" y="3275"/>
                    <a:pt x="1453" y="3084"/>
                    <a:pt x="1310" y="2822"/>
                  </a:cubicBezTo>
                  <a:cubicBezTo>
                    <a:pt x="1156" y="2584"/>
                    <a:pt x="1025" y="2274"/>
                    <a:pt x="798" y="1989"/>
                  </a:cubicBezTo>
                  <a:cubicBezTo>
                    <a:pt x="703" y="1846"/>
                    <a:pt x="560" y="1715"/>
                    <a:pt x="417" y="1620"/>
                  </a:cubicBezTo>
                  <a:cubicBezTo>
                    <a:pt x="263" y="1536"/>
                    <a:pt x="191" y="1453"/>
                    <a:pt x="203" y="1358"/>
                  </a:cubicBezTo>
                  <a:cubicBezTo>
                    <a:pt x="227" y="1250"/>
                    <a:pt x="298" y="1119"/>
                    <a:pt x="358" y="1000"/>
                  </a:cubicBezTo>
                  <a:cubicBezTo>
                    <a:pt x="406" y="881"/>
                    <a:pt x="465" y="774"/>
                    <a:pt x="501" y="667"/>
                  </a:cubicBezTo>
                  <a:cubicBezTo>
                    <a:pt x="703" y="250"/>
                    <a:pt x="798" y="0"/>
                    <a:pt x="798"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4" name="Google Shape;17394;p59"/>
            <p:cNvSpPr/>
            <p:nvPr/>
          </p:nvSpPr>
          <p:spPr>
            <a:xfrm>
              <a:off x="3501325" y="2521275"/>
              <a:ext cx="39000" cy="64900"/>
            </a:xfrm>
            <a:custGeom>
              <a:avLst/>
              <a:gdLst/>
              <a:ahLst/>
              <a:cxnLst/>
              <a:rect l="l" t="t" r="r" b="b"/>
              <a:pathLst>
                <a:path w="1560" h="2596" extrusionOk="0">
                  <a:moveTo>
                    <a:pt x="24" y="0"/>
                  </a:moveTo>
                  <a:cubicBezTo>
                    <a:pt x="24" y="1"/>
                    <a:pt x="0" y="179"/>
                    <a:pt x="36" y="465"/>
                  </a:cubicBezTo>
                  <a:cubicBezTo>
                    <a:pt x="72" y="751"/>
                    <a:pt x="203" y="1132"/>
                    <a:pt x="453" y="1489"/>
                  </a:cubicBezTo>
                  <a:cubicBezTo>
                    <a:pt x="715" y="1846"/>
                    <a:pt x="988" y="2132"/>
                    <a:pt x="1203" y="2310"/>
                  </a:cubicBezTo>
                  <a:cubicBezTo>
                    <a:pt x="1429" y="2489"/>
                    <a:pt x="1560" y="2596"/>
                    <a:pt x="1560" y="2596"/>
                  </a:cubicBezTo>
                  <a:cubicBezTo>
                    <a:pt x="1560" y="2596"/>
                    <a:pt x="1453" y="2465"/>
                    <a:pt x="1286" y="2227"/>
                  </a:cubicBezTo>
                  <a:cubicBezTo>
                    <a:pt x="1131" y="2001"/>
                    <a:pt x="905" y="1703"/>
                    <a:pt x="667" y="1358"/>
                  </a:cubicBezTo>
                  <a:cubicBezTo>
                    <a:pt x="429" y="1012"/>
                    <a:pt x="250" y="691"/>
                    <a:pt x="155" y="441"/>
                  </a:cubicBezTo>
                  <a:cubicBezTo>
                    <a:pt x="60" y="179"/>
                    <a:pt x="24" y="1"/>
                    <a:pt x="24"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5" name="Google Shape;17395;p59"/>
            <p:cNvSpPr/>
            <p:nvPr/>
          </p:nvSpPr>
          <p:spPr>
            <a:xfrm>
              <a:off x="2866425" y="2238200"/>
              <a:ext cx="101225" cy="116500"/>
            </a:xfrm>
            <a:custGeom>
              <a:avLst/>
              <a:gdLst/>
              <a:ahLst/>
              <a:cxnLst/>
              <a:rect l="l" t="t" r="r" b="b"/>
              <a:pathLst>
                <a:path w="4049" h="4660" extrusionOk="0">
                  <a:moveTo>
                    <a:pt x="3977" y="1"/>
                  </a:moveTo>
                  <a:cubicBezTo>
                    <a:pt x="3977" y="1"/>
                    <a:pt x="3941" y="417"/>
                    <a:pt x="3882" y="1084"/>
                  </a:cubicBezTo>
                  <a:cubicBezTo>
                    <a:pt x="3858" y="1429"/>
                    <a:pt x="3858" y="1846"/>
                    <a:pt x="3810" y="2263"/>
                  </a:cubicBezTo>
                  <a:cubicBezTo>
                    <a:pt x="3798" y="2346"/>
                    <a:pt x="3751" y="2394"/>
                    <a:pt x="3655" y="2429"/>
                  </a:cubicBezTo>
                  <a:cubicBezTo>
                    <a:pt x="3560" y="2453"/>
                    <a:pt x="3441" y="2453"/>
                    <a:pt x="3286" y="2549"/>
                  </a:cubicBezTo>
                  <a:cubicBezTo>
                    <a:pt x="3143" y="2632"/>
                    <a:pt x="3084" y="2799"/>
                    <a:pt x="3060" y="2930"/>
                  </a:cubicBezTo>
                  <a:cubicBezTo>
                    <a:pt x="3036" y="3084"/>
                    <a:pt x="3036" y="3203"/>
                    <a:pt x="3024" y="3322"/>
                  </a:cubicBezTo>
                  <a:cubicBezTo>
                    <a:pt x="2965" y="3799"/>
                    <a:pt x="2572" y="4144"/>
                    <a:pt x="2203" y="4323"/>
                  </a:cubicBezTo>
                  <a:cubicBezTo>
                    <a:pt x="1810" y="4513"/>
                    <a:pt x="1417" y="4525"/>
                    <a:pt x="1084" y="4525"/>
                  </a:cubicBezTo>
                  <a:cubicBezTo>
                    <a:pt x="762" y="4513"/>
                    <a:pt x="488" y="4477"/>
                    <a:pt x="298" y="4454"/>
                  </a:cubicBezTo>
                  <a:cubicBezTo>
                    <a:pt x="107" y="4418"/>
                    <a:pt x="0" y="4406"/>
                    <a:pt x="0" y="4406"/>
                  </a:cubicBezTo>
                  <a:lnTo>
                    <a:pt x="0" y="4406"/>
                  </a:lnTo>
                  <a:cubicBezTo>
                    <a:pt x="0" y="4406"/>
                    <a:pt x="107" y="4430"/>
                    <a:pt x="286" y="4477"/>
                  </a:cubicBezTo>
                  <a:cubicBezTo>
                    <a:pt x="465" y="4525"/>
                    <a:pt x="726" y="4585"/>
                    <a:pt x="1072" y="4632"/>
                  </a:cubicBezTo>
                  <a:cubicBezTo>
                    <a:pt x="1189" y="4648"/>
                    <a:pt x="1315" y="4659"/>
                    <a:pt x="1447" y="4659"/>
                  </a:cubicBezTo>
                  <a:cubicBezTo>
                    <a:pt x="1704" y="4659"/>
                    <a:pt x="1984" y="4619"/>
                    <a:pt x="2274" y="4501"/>
                  </a:cubicBezTo>
                  <a:cubicBezTo>
                    <a:pt x="2703" y="4323"/>
                    <a:pt x="3167" y="3930"/>
                    <a:pt x="3263" y="3346"/>
                  </a:cubicBezTo>
                  <a:cubicBezTo>
                    <a:pt x="3310" y="3072"/>
                    <a:pt x="3274" y="2810"/>
                    <a:pt x="3429" y="2727"/>
                  </a:cubicBezTo>
                  <a:cubicBezTo>
                    <a:pt x="3489" y="2680"/>
                    <a:pt x="3608" y="2668"/>
                    <a:pt x="3739" y="2620"/>
                  </a:cubicBezTo>
                  <a:cubicBezTo>
                    <a:pt x="3810" y="2608"/>
                    <a:pt x="3882" y="2560"/>
                    <a:pt x="3929" y="2501"/>
                  </a:cubicBezTo>
                  <a:cubicBezTo>
                    <a:pt x="3989" y="2441"/>
                    <a:pt x="4001" y="2370"/>
                    <a:pt x="4025" y="2310"/>
                  </a:cubicBezTo>
                  <a:cubicBezTo>
                    <a:pt x="4048" y="1834"/>
                    <a:pt x="4025" y="1441"/>
                    <a:pt x="4025" y="1108"/>
                  </a:cubicBezTo>
                  <a:cubicBezTo>
                    <a:pt x="3989" y="417"/>
                    <a:pt x="3977" y="1"/>
                    <a:pt x="397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6" name="Google Shape;17396;p59"/>
            <p:cNvSpPr/>
            <p:nvPr/>
          </p:nvSpPr>
          <p:spPr>
            <a:xfrm>
              <a:off x="2961975" y="2262900"/>
              <a:ext cx="25325" cy="52850"/>
            </a:xfrm>
            <a:custGeom>
              <a:avLst/>
              <a:gdLst/>
              <a:ahLst/>
              <a:cxnLst/>
              <a:rect l="l" t="t" r="r" b="b"/>
              <a:pathLst>
                <a:path w="1013" h="2114" extrusionOk="0">
                  <a:moveTo>
                    <a:pt x="1012" y="1"/>
                  </a:moveTo>
                  <a:cubicBezTo>
                    <a:pt x="1012" y="1"/>
                    <a:pt x="976" y="13"/>
                    <a:pt x="917" y="37"/>
                  </a:cubicBezTo>
                  <a:cubicBezTo>
                    <a:pt x="857" y="84"/>
                    <a:pt x="762" y="144"/>
                    <a:pt x="691" y="251"/>
                  </a:cubicBezTo>
                  <a:cubicBezTo>
                    <a:pt x="619" y="358"/>
                    <a:pt x="536" y="501"/>
                    <a:pt x="524" y="679"/>
                  </a:cubicBezTo>
                  <a:cubicBezTo>
                    <a:pt x="500" y="870"/>
                    <a:pt x="572" y="1060"/>
                    <a:pt x="619" y="1227"/>
                  </a:cubicBezTo>
                  <a:cubicBezTo>
                    <a:pt x="714" y="1537"/>
                    <a:pt x="536" y="1822"/>
                    <a:pt x="357" y="1953"/>
                  </a:cubicBezTo>
                  <a:cubicBezTo>
                    <a:pt x="262" y="2037"/>
                    <a:pt x="167" y="2061"/>
                    <a:pt x="107" y="2084"/>
                  </a:cubicBezTo>
                  <a:cubicBezTo>
                    <a:pt x="63" y="2093"/>
                    <a:pt x="26" y="2096"/>
                    <a:pt x="9" y="2096"/>
                  </a:cubicBezTo>
                  <a:lnTo>
                    <a:pt x="9" y="2096"/>
                  </a:lnTo>
                  <a:cubicBezTo>
                    <a:pt x="6" y="2095"/>
                    <a:pt x="4" y="2095"/>
                    <a:pt x="2" y="2095"/>
                  </a:cubicBezTo>
                  <a:cubicBezTo>
                    <a:pt x="1" y="2095"/>
                    <a:pt x="0" y="2095"/>
                    <a:pt x="0" y="2096"/>
                  </a:cubicBezTo>
                  <a:cubicBezTo>
                    <a:pt x="0" y="2096"/>
                    <a:pt x="3" y="2096"/>
                    <a:pt x="9" y="2096"/>
                  </a:cubicBezTo>
                  <a:lnTo>
                    <a:pt x="9" y="2096"/>
                  </a:lnTo>
                  <a:cubicBezTo>
                    <a:pt x="27" y="2100"/>
                    <a:pt x="73" y="2114"/>
                    <a:pt x="142" y="2114"/>
                  </a:cubicBezTo>
                  <a:cubicBezTo>
                    <a:pt x="211" y="2114"/>
                    <a:pt x="304" y="2100"/>
                    <a:pt x="417" y="2049"/>
                  </a:cubicBezTo>
                  <a:cubicBezTo>
                    <a:pt x="536" y="1989"/>
                    <a:pt x="691" y="1906"/>
                    <a:pt x="774" y="1739"/>
                  </a:cubicBezTo>
                  <a:cubicBezTo>
                    <a:pt x="881" y="1584"/>
                    <a:pt x="893" y="1346"/>
                    <a:pt x="834" y="1156"/>
                  </a:cubicBezTo>
                  <a:cubicBezTo>
                    <a:pt x="774" y="965"/>
                    <a:pt x="714" y="810"/>
                    <a:pt x="714" y="679"/>
                  </a:cubicBezTo>
                  <a:cubicBezTo>
                    <a:pt x="714" y="549"/>
                    <a:pt x="750" y="418"/>
                    <a:pt x="798" y="310"/>
                  </a:cubicBezTo>
                  <a:cubicBezTo>
                    <a:pt x="834" y="203"/>
                    <a:pt x="893" y="120"/>
                    <a:pt x="941" y="72"/>
                  </a:cubicBezTo>
                  <a:lnTo>
                    <a:pt x="1012"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7" name="Google Shape;17397;p59"/>
            <p:cNvSpPr/>
            <p:nvPr/>
          </p:nvSpPr>
          <p:spPr>
            <a:xfrm>
              <a:off x="3109000" y="1947700"/>
              <a:ext cx="270900" cy="134400"/>
            </a:xfrm>
            <a:custGeom>
              <a:avLst/>
              <a:gdLst/>
              <a:ahLst/>
              <a:cxnLst/>
              <a:rect l="l" t="t" r="r" b="b"/>
              <a:pathLst>
                <a:path w="10836" h="5376" extrusionOk="0">
                  <a:moveTo>
                    <a:pt x="10835" y="0"/>
                  </a:moveTo>
                  <a:lnTo>
                    <a:pt x="9407" y="1310"/>
                  </a:lnTo>
                  <a:cubicBezTo>
                    <a:pt x="9181" y="1512"/>
                    <a:pt x="8942" y="1727"/>
                    <a:pt x="8692" y="1965"/>
                  </a:cubicBezTo>
                  <a:cubicBezTo>
                    <a:pt x="8573" y="2060"/>
                    <a:pt x="8442" y="2203"/>
                    <a:pt x="8311" y="2322"/>
                  </a:cubicBezTo>
                  <a:cubicBezTo>
                    <a:pt x="8168" y="2441"/>
                    <a:pt x="8026" y="2560"/>
                    <a:pt x="7859" y="2584"/>
                  </a:cubicBezTo>
                  <a:cubicBezTo>
                    <a:pt x="7829" y="2590"/>
                    <a:pt x="7798" y="2592"/>
                    <a:pt x="7767" y="2592"/>
                  </a:cubicBezTo>
                  <a:cubicBezTo>
                    <a:pt x="7526" y="2592"/>
                    <a:pt x="7232" y="2447"/>
                    <a:pt x="6902" y="2447"/>
                  </a:cubicBezTo>
                  <a:cubicBezTo>
                    <a:pt x="6822" y="2447"/>
                    <a:pt x="6740" y="2456"/>
                    <a:pt x="6656" y="2477"/>
                  </a:cubicBezTo>
                  <a:cubicBezTo>
                    <a:pt x="6192" y="2572"/>
                    <a:pt x="5811" y="2881"/>
                    <a:pt x="5513" y="3227"/>
                  </a:cubicBezTo>
                  <a:cubicBezTo>
                    <a:pt x="5216" y="3584"/>
                    <a:pt x="4990" y="3965"/>
                    <a:pt x="4716" y="4286"/>
                  </a:cubicBezTo>
                  <a:cubicBezTo>
                    <a:pt x="4454" y="4608"/>
                    <a:pt x="4144" y="4846"/>
                    <a:pt x="3799" y="5001"/>
                  </a:cubicBezTo>
                  <a:cubicBezTo>
                    <a:pt x="3404" y="5168"/>
                    <a:pt x="3003" y="5226"/>
                    <a:pt x="2625" y="5226"/>
                  </a:cubicBezTo>
                  <a:cubicBezTo>
                    <a:pt x="2330" y="5226"/>
                    <a:pt x="2049" y="5191"/>
                    <a:pt x="1799" y="5144"/>
                  </a:cubicBezTo>
                  <a:cubicBezTo>
                    <a:pt x="1239" y="5025"/>
                    <a:pt x="787" y="4846"/>
                    <a:pt x="477" y="4751"/>
                  </a:cubicBezTo>
                  <a:cubicBezTo>
                    <a:pt x="168" y="4632"/>
                    <a:pt x="1" y="4572"/>
                    <a:pt x="1" y="4572"/>
                  </a:cubicBezTo>
                  <a:lnTo>
                    <a:pt x="1" y="4572"/>
                  </a:lnTo>
                  <a:cubicBezTo>
                    <a:pt x="1" y="4572"/>
                    <a:pt x="168" y="4644"/>
                    <a:pt x="465" y="4775"/>
                  </a:cubicBezTo>
                  <a:cubicBezTo>
                    <a:pt x="775" y="4905"/>
                    <a:pt x="1203" y="5108"/>
                    <a:pt x="1787" y="5251"/>
                  </a:cubicBezTo>
                  <a:cubicBezTo>
                    <a:pt x="2080" y="5318"/>
                    <a:pt x="2421" y="5376"/>
                    <a:pt x="2786" y="5376"/>
                  </a:cubicBezTo>
                  <a:cubicBezTo>
                    <a:pt x="3132" y="5376"/>
                    <a:pt x="3500" y="5324"/>
                    <a:pt x="3870" y="5179"/>
                  </a:cubicBezTo>
                  <a:cubicBezTo>
                    <a:pt x="4239" y="5048"/>
                    <a:pt x="4597" y="4775"/>
                    <a:pt x="4882" y="4429"/>
                  </a:cubicBezTo>
                  <a:cubicBezTo>
                    <a:pt x="5168" y="4108"/>
                    <a:pt x="5406" y="3715"/>
                    <a:pt x="5692" y="3393"/>
                  </a:cubicBezTo>
                  <a:cubicBezTo>
                    <a:pt x="5966" y="3060"/>
                    <a:pt x="6311" y="2798"/>
                    <a:pt x="6704" y="2703"/>
                  </a:cubicBezTo>
                  <a:cubicBezTo>
                    <a:pt x="6774" y="2689"/>
                    <a:pt x="6847" y="2682"/>
                    <a:pt x="6920" y="2682"/>
                  </a:cubicBezTo>
                  <a:cubicBezTo>
                    <a:pt x="7033" y="2682"/>
                    <a:pt x="7148" y="2698"/>
                    <a:pt x="7264" y="2727"/>
                  </a:cubicBezTo>
                  <a:cubicBezTo>
                    <a:pt x="7397" y="2752"/>
                    <a:pt x="7547" y="2782"/>
                    <a:pt x="7703" y="2782"/>
                  </a:cubicBezTo>
                  <a:cubicBezTo>
                    <a:pt x="7770" y="2782"/>
                    <a:pt x="7838" y="2777"/>
                    <a:pt x="7907" y="2762"/>
                  </a:cubicBezTo>
                  <a:cubicBezTo>
                    <a:pt x="8133" y="2703"/>
                    <a:pt x="8288" y="2572"/>
                    <a:pt x="8430" y="2441"/>
                  </a:cubicBezTo>
                  <a:lnTo>
                    <a:pt x="8811" y="2048"/>
                  </a:lnTo>
                  <a:lnTo>
                    <a:pt x="9502" y="1369"/>
                  </a:lnTo>
                  <a:cubicBezTo>
                    <a:pt x="10335" y="512"/>
                    <a:pt x="10835" y="0"/>
                    <a:pt x="1083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8" name="Google Shape;17398;p59"/>
            <p:cNvSpPr/>
            <p:nvPr/>
          </p:nvSpPr>
          <p:spPr>
            <a:xfrm>
              <a:off x="3293850" y="1989950"/>
              <a:ext cx="95875" cy="39625"/>
            </a:xfrm>
            <a:custGeom>
              <a:avLst/>
              <a:gdLst/>
              <a:ahLst/>
              <a:cxnLst/>
              <a:rect l="l" t="t" r="r" b="b"/>
              <a:pathLst>
                <a:path w="3835" h="1585" extrusionOk="0">
                  <a:moveTo>
                    <a:pt x="3834" y="1"/>
                  </a:moveTo>
                  <a:cubicBezTo>
                    <a:pt x="3834" y="1"/>
                    <a:pt x="3775" y="1"/>
                    <a:pt x="3656" y="25"/>
                  </a:cubicBezTo>
                  <a:cubicBezTo>
                    <a:pt x="3549" y="25"/>
                    <a:pt x="3382" y="48"/>
                    <a:pt x="3191" y="108"/>
                  </a:cubicBezTo>
                  <a:cubicBezTo>
                    <a:pt x="3013" y="179"/>
                    <a:pt x="2787" y="287"/>
                    <a:pt x="2584" y="465"/>
                  </a:cubicBezTo>
                  <a:cubicBezTo>
                    <a:pt x="2477" y="560"/>
                    <a:pt x="2382" y="656"/>
                    <a:pt x="2298" y="775"/>
                  </a:cubicBezTo>
                  <a:cubicBezTo>
                    <a:pt x="2227" y="882"/>
                    <a:pt x="2144" y="989"/>
                    <a:pt x="2048" y="1037"/>
                  </a:cubicBezTo>
                  <a:cubicBezTo>
                    <a:pt x="1941" y="1072"/>
                    <a:pt x="1787" y="1108"/>
                    <a:pt x="1656" y="1132"/>
                  </a:cubicBezTo>
                  <a:cubicBezTo>
                    <a:pt x="1525" y="1168"/>
                    <a:pt x="1382" y="1191"/>
                    <a:pt x="1275" y="1227"/>
                  </a:cubicBezTo>
                  <a:cubicBezTo>
                    <a:pt x="1036" y="1287"/>
                    <a:pt x="810" y="1346"/>
                    <a:pt x="620" y="1406"/>
                  </a:cubicBezTo>
                  <a:cubicBezTo>
                    <a:pt x="227" y="1513"/>
                    <a:pt x="1" y="1584"/>
                    <a:pt x="1" y="1584"/>
                  </a:cubicBezTo>
                  <a:cubicBezTo>
                    <a:pt x="1" y="1584"/>
                    <a:pt x="239" y="1549"/>
                    <a:pt x="632" y="1513"/>
                  </a:cubicBezTo>
                  <a:cubicBezTo>
                    <a:pt x="810" y="1477"/>
                    <a:pt x="1048" y="1453"/>
                    <a:pt x="1298" y="1406"/>
                  </a:cubicBezTo>
                  <a:cubicBezTo>
                    <a:pt x="1429" y="1370"/>
                    <a:pt x="1572" y="1358"/>
                    <a:pt x="1703" y="1334"/>
                  </a:cubicBezTo>
                  <a:cubicBezTo>
                    <a:pt x="1834" y="1299"/>
                    <a:pt x="1989" y="1299"/>
                    <a:pt x="2144" y="1227"/>
                  </a:cubicBezTo>
                  <a:cubicBezTo>
                    <a:pt x="2322" y="1156"/>
                    <a:pt x="2418" y="989"/>
                    <a:pt x="2489" y="882"/>
                  </a:cubicBezTo>
                  <a:cubicBezTo>
                    <a:pt x="2560" y="763"/>
                    <a:pt x="2644" y="679"/>
                    <a:pt x="2727" y="584"/>
                  </a:cubicBezTo>
                  <a:cubicBezTo>
                    <a:pt x="2894" y="406"/>
                    <a:pt x="3084" y="287"/>
                    <a:pt x="3251" y="203"/>
                  </a:cubicBezTo>
                  <a:cubicBezTo>
                    <a:pt x="3418" y="108"/>
                    <a:pt x="3561" y="60"/>
                    <a:pt x="3668" y="37"/>
                  </a:cubicBezTo>
                  <a:cubicBezTo>
                    <a:pt x="3775" y="25"/>
                    <a:pt x="3834" y="1"/>
                    <a:pt x="3834"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9" name="Google Shape;17399;p59"/>
            <p:cNvSpPr/>
            <p:nvPr/>
          </p:nvSpPr>
          <p:spPr>
            <a:xfrm>
              <a:off x="3836475" y="1876850"/>
              <a:ext cx="347400" cy="375075"/>
            </a:xfrm>
            <a:custGeom>
              <a:avLst/>
              <a:gdLst/>
              <a:ahLst/>
              <a:cxnLst/>
              <a:rect l="l" t="t" r="r" b="b"/>
              <a:pathLst>
                <a:path w="13896" h="15003" extrusionOk="0">
                  <a:moveTo>
                    <a:pt x="1" y="0"/>
                  </a:moveTo>
                  <a:cubicBezTo>
                    <a:pt x="1" y="1"/>
                    <a:pt x="239" y="167"/>
                    <a:pt x="679" y="453"/>
                  </a:cubicBezTo>
                  <a:cubicBezTo>
                    <a:pt x="906" y="596"/>
                    <a:pt x="1191" y="762"/>
                    <a:pt x="1489" y="989"/>
                  </a:cubicBezTo>
                  <a:cubicBezTo>
                    <a:pt x="1787" y="1191"/>
                    <a:pt x="2144" y="1429"/>
                    <a:pt x="2513" y="1715"/>
                  </a:cubicBezTo>
                  <a:cubicBezTo>
                    <a:pt x="2906" y="2001"/>
                    <a:pt x="3299" y="2298"/>
                    <a:pt x="3739" y="2656"/>
                  </a:cubicBezTo>
                  <a:cubicBezTo>
                    <a:pt x="4168" y="2989"/>
                    <a:pt x="4596" y="3382"/>
                    <a:pt x="5073" y="3787"/>
                  </a:cubicBezTo>
                  <a:cubicBezTo>
                    <a:pt x="6001" y="4596"/>
                    <a:pt x="6978" y="5537"/>
                    <a:pt x="7942" y="6585"/>
                  </a:cubicBezTo>
                  <a:cubicBezTo>
                    <a:pt x="8918" y="7620"/>
                    <a:pt x="9776" y="8680"/>
                    <a:pt x="10526" y="9656"/>
                  </a:cubicBezTo>
                  <a:cubicBezTo>
                    <a:pt x="10895" y="10168"/>
                    <a:pt x="11252" y="10633"/>
                    <a:pt x="11550" y="11085"/>
                  </a:cubicBezTo>
                  <a:cubicBezTo>
                    <a:pt x="11859" y="11538"/>
                    <a:pt x="12121" y="11966"/>
                    <a:pt x="12383" y="12371"/>
                  </a:cubicBezTo>
                  <a:cubicBezTo>
                    <a:pt x="12633" y="12764"/>
                    <a:pt x="12848" y="13133"/>
                    <a:pt x="13038" y="13454"/>
                  </a:cubicBezTo>
                  <a:cubicBezTo>
                    <a:pt x="13229" y="13776"/>
                    <a:pt x="13395" y="14050"/>
                    <a:pt x="13514" y="14288"/>
                  </a:cubicBezTo>
                  <a:cubicBezTo>
                    <a:pt x="13764" y="14752"/>
                    <a:pt x="13895" y="15002"/>
                    <a:pt x="13895" y="15002"/>
                  </a:cubicBezTo>
                  <a:cubicBezTo>
                    <a:pt x="13895" y="15002"/>
                    <a:pt x="13800" y="14740"/>
                    <a:pt x="13633" y="14288"/>
                  </a:cubicBezTo>
                  <a:cubicBezTo>
                    <a:pt x="13538" y="14038"/>
                    <a:pt x="13419" y="13740"/>
                    <a:pt x="13252" y="13395"/>
                  </a:cubicBezTo>
                  <a:cubicBezTo>
                    <a:pt x="13098" y="13050"/>
                    <a:pt x="12931" y="12657"/>
                    <a:pt x="12705" y="12240"/>
                  </a:cubicBezTo>
                  <a:cubicBezTo>
                    <a:pt x="12478" y="11800"/>
                    <a:pt x="12240" y="11347"/>
                    <a:pt x="11966" y="10871"/>
                  </a:cubicBezTo>
                  <a:cubicBezTo>
                    <a:pt x="11693" y="10371"/>
                    <a:pt x="11371" y="9883"/>
                    <a:pt x="11026" y="9347"/>
                  </a:cubicBezTo>
                  <a:cubicBezTo>
                    <a:pt x="10311" y="8311"/>
                    <a:pt x="9466" y="7204"/>
                    <a:pt x="8478" y="6132"/>
                  </a:cubicBezTo>
                  <a:cubicBezTo>
                    <a:pt x="7490" y="5061"/>
                    <a:pt x="6454" y="4144"/>
                    <a:pt x="5478" y="3346"/>
                  </a:cubicBezTo>
                  <a:cubicBezTo>
                    <a:pt x="4966" y="2965"/>
                    <a:pt x="4489" y="2608"/>
                    <a:pt x="4037" y="2298"/>
                  </a:cubicBezTo>
                  <a:cubicBezTo>
                    <a:pt x="3573" y="1965"/>
                    <a:pt x="3120" y="1703"/>
                    <a:pt x="2727" y="1441"/>
                  </a:cubicBezTo>
                  <a:cubicBezTo>
                    <a:pt x="2322" y="1179"/>
                    <a:pt x="1929" y="989"/>
                    <a:pt x="1608" y="810"/>
                  </a:cubicBezTo>
                  <a:cubicBezTo>
                    <a:pt x="1275" y="608"/>
                    <a:pt x="977" y="477"/>
                    <a:pt x="739" y="358"/>
                  </a:cubicBezTo>
                  <a:cubicBezTo>
                    <a:pt x="263" y="120"/>
                    <a:pt x="1" y="1"/>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0" name="Google Shape;17400;p59"/>
            <p:cNvSpPr/>
            <p:nvPr/>
          </p:nvSpPr>
          <p:spPr>
            <a:xfrm>
              <a:off x="4055550" y="1968825"/>
              <a:ext cx="92000" cy="101525"/>
            </a:xfrm>
            <a:custGeom>
              <a:avLst/>
              <a:gdLst/>
              <a:ahLst/>
              <a:cxnLst/>
              <a:rect l="l" t="t" r="r" b="b"/>
              <a:pathLst>
                <a:path w="3680" h="4061" extrusionOk="0">
                  <a:moveTo>
                    <a:pt x="1" y="0"/>
                  </a:moveTo>
                  <a:cubicBezTo>
                    <a:pt x="1" y="1"/>
                    <a:pt x="167" y="286"/>
                    <a:pt x="465" y="679"/>
                  </a:cubicBezTo>
                  <a:cubicBezTo>
                    <a:pt x="751" y="1084"/>
                    <a:pt x="1167" y="1632"/>
                    <a:pt x="1668" y="2191"/>
                  </a:cubicBezTo>
                  <a:cubicBezTo>
                    <a:pt x="2168" y="2739"/>
                    <a:pt x="2680" y="3215"/>
                    <a:pt x="3049" y="3537"/>
                  </a:cubicBezTo>
                  <a:cubicBezTo>
                    <a:pt x="3430" y="3870"/>
                    <a:pt x="3680" y="4060"/>
                    <a:pt x="3680" y="4060"/>
                  </a:cubicBezTo>
                  <a:cubicBezTo>
                    <a:pt x="3680" y="4060"/>
                    <a:pt x="3573" y="3763"/>
                    <a:pt x="3323" y="3322"/>
                  </a:cubicBezTo>
                  <a:cubicBezTo>
                    <a:pt x="3084" y="2870"/>
                    <a:pt x="2715" y="2275"/>
                    <a:pt x="2191" y="1715"/>
                  </a:cubicBezTo>
                  <a:cubicBezTo>
                    <a:pt x="1668" y="1143"/>
                    <a:pt x="1120" y="715"/>
                    <a:pt x="703" y="429"/>
                  </a:cubicBezTo>
                  <a:cubicBezTo>
                    <a:pt x="286" y="143"/>
                    <a:pt x="1" y="1"/>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1" name="Google Shape;17401;p59"/>
            <p:cNvSpPr/>
            <p:nvPr/>
          </p:nvSpPr>
          <p:spPr>
            <a:xfrm>
              <a:off x="4118050" y="1960500"/>
              <a:ext cx="47075" cy="58950"/>
            </a:xfrm>
            <a:custGeom>
              <a:avLst/>
              <a:gdLst/>
              <a:ahLst/>
              <a:cxnLst/>
              <a:rect l="l" t="t" r="r" b="b"/>
              <a:pathLst>
                <a:path w="1883" h="2358" extrusionOk="0">
                  <a:moveTo>
                    <a:pt x="1" y="0"/>
                  </a:moveTo>
                  <a:cubicBezTo>
                    <a:pt x="1" y="0"/>
                    <a:pt x="49" y="203"/>
                    <a:pt x="168" y="453"/>
                  </a:cubicBezTo>
                  <a:cubicBezTo>
                    <a:pt x="287" y="703"/>
                    <a:pt x="465" y="1048"/>
                    <a:pt x="715" y="1357"/>
                  </a:cubicBezTo>
                  <a:cubicBezTo>
                    <a:pt x="965" y="1667"/>
                    <a:pt x="1263" y="1929"/>
                    <a:pt x="1489" y="2084"/>
                  </a:cubicBezTo>
                  <a:cubicBezTo>
                    <a:pt x="1715" y="2262"/>
                    <a:pt x="1882" y="2358"/>
                    <a:pt x="1882" y="2358"/>
                  </a:cubicBezTo>
                  <a:cubicBezTo>
                    <a:pt x="1882" y="2358"/>
                    <a:pt x="1858" y="2167"/>
                    <a:pt x="1775" y="1881"/>
                  </a:cubicBezTo>
                  <a:cubicBezTo>
                    <a:pt x="1680" y="1607"/>
                    <a:pt x="1537" y="1238"/>
                    <a:pt x="1263" y="917"/>
                  </a:cubicBezTo>
                  <a:cubicBezTo>
                    <a:pt x="1001" y="584"/>
                    <a:pt x="692" y="357"/>
                    <a:pt x="430" y="214"/>
                  </a:cubicBezTo>
                  <a:cubicBezTo>
                    <a:pt x="180" y="60"/>
                    <a:pt x="1" y="0"/>
                    <a:pt x="1"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2" name="Google Shape;17402;p59"/>
            <p:cNvSpPr/>
            <p:nvPr/>
          </p:nvSpPr>
          <p:spPr>
            <a:xfrm>
              <a:off x="2483025" y="1774950"/>
              <a:ext cx="1815750" cy="1529175"/>
            </a:xfrm>
            <a:custGeom>
              <a:avLst/>
              <a:gdLst/>
              <a:ahLst/>
              <a:cxnLst/>
              <a:rect l="l" t="t" r="r" b="b"/>
              <a:pathLst>
                <a:path w="72630" h="61167" extrusionOk="0">
                  <a:moveTo>
                    <a:pt x="62423" y="3596"/>
                  </a:moveTo>
                  <a:cubicBezTo>
                    <a:pt x="62491" y="3596"/>
                    <a:pt x="62561" y="3614"/>
                    <a:pt x="62616" y="3660"/>
                  </a:cubicBezTo>
                  <a:cubicBezTo>
                    <a:pt x="62687" y="3707"/>
                    <a:pt x="62735" y="3803"/>
                    <a:pt x="62759" y="3886"/>
                  </a:cubicBezTo>
                  <a:lnTo>
                    <a:pt x="64199" y="18090"/>
                  </a:lnTo>
                  <a:cubicBezTo>
                    <a:pt x="64199" y="18209"/>
                    <a:pt x="64247" y="18304"/>
                    <a:pt x="64283" y="18412"/>
                  </a:cubicBezTo>
                  <a:lnTo>
                    <a:pt x="71879" y="33652"/>
                  </a:lnTo>
                  <a:cubicBezTo>
                    <a:pt x="71939" y="33771"/>
                    <a:pt x="71915" y="33902"/>
                    <a:pt x="71831" y="34009"/>
                  </a:cubicBezTo>
                  <a:lnTo>
                    <a:pt x="68593" y="37819"/>
                  </a:lnTo>
                  <a:cubicBezTo>
                    <a:pt x="68545" y="37866"/>
                    <a:pt x="68498" y="37926"/>
                    <a:pt x="68474" y="37985"/>
                  </a:cubicBezTo>
                  <a:lnTo>
                    <a:pt x="63735" y="46820"/>
                  </a:lnTo>
                  <a:cubicBezTo>
                    <a:pt x="63723" y="46832"/>
                    <a:pt x="63723" y="46856"/>
                    <a:pt x="63711" y="46867"/>
                  </a:cubicBezTo>
                  <a:lnTo>
                    <a:pt x="59877" y="51999"/>
                  </a:lnTo>
                  <a:cubicBezTo>
                    <a:pt x="59818" y="52094"/>
                    <a:pt x="59735" y="52130"/>
                    <a:pt x="59627" y="52130"/>
                  </a:cubicBezTo>
                  <a:cubicBezTo>
                    <a:pt x="59508" y="52130"/>
                    <a:pt x="59425" y="52094"/>
                    <a:pt x="59366" y="52011"/>
                  </a:cubicBezTo>
                  <a:lnTo>
                    <a:pt x="58389" y="50856"/>
                  </a:lnTo>
                  <a:cubicBezTo>
                    <a:pt x="58318" y="50761"/>
                    <a:pt x="58294" y="50630"/>
                    <a:pt x="58330" y="50523"/>
                  </a:cubicBezTo>
                  <a:lnTo>
                    <a:pt x="59306" y="47879"/>
                  </a:lnTo>
                  <a:cubicBezTo>
                    <a:pt x="59377" y="47653"/>
                    <a:pt x="59377" y="47415"/>
                    <a:pt x="59282" y="47213"/>
                  </a:cubicBezTo>
                  <a:lnTo>
                    <a:pt x="57722" y="43188"/>
                  </a:lnTo>
                  <a:cubicBezTo>
                    <a:pt x="57699" y="43117"/>
                    <a:pt x="57699" y="43022"/>
                    <a:pt x="57722" y="42950"/>
                  </a:cubicBezTo>
                  <a:lnTo>
                    <a:pt x="58473" y="40902"/>
                  </a:lnTo>
                  <a:cubicBezTo>
                    <a:pt x="58544" y="40664"/>
                    <a:pt x="58532" y="40390"/>
                    <a:pt x="58425" y="40176"/>
                  </a:cubicBezTo>
                  <a:lnTo>
                    <a:pt x="57318" y="37902"/>
                  </a:lnTo>
                  <a:cubicBezTo>
                    <a:pt x="57306" y="37878"/>
                    <a:pt x="57294" y="37819"/>
                    <a:pt x="57294" y="37771"/>
                  </a:cubicBezTo>
                  <a:lnTo>
                    <a:pt x="57258" y="34366"/>
                  </a:lnTo>
                  <a:cubicBezTo>
                    <a:pt x="57258" y="34306"/>
                    <a:pt x="57258" y="34247"/>
                    <a:pt x="57246" y="34187"/>
                  </a:cubicBezTo>
                  <a:lnTo>
                    <a:pt x="57139" y="33699"/>
                  </a:lnTo>
                  <a:cubicBezTo>
                    <a:pt x="57080" y="33413"/>
                    <a:pt x="56889" y="33175"/>
                    <a:pt x="56627" y="33044"/>
                  </a:cubicBezTo>
                  <a:cubicBezTo>
                    <a:pt x="56484" y="32985"/>
                    <a:pt x="56353" y="32949"/>
                    <a:pt x="56222" y="32949"/>
                  </a:cubicBezTo>
                  <a:cubicBezTo>
                    <a:pt x="56067" y="32949"/>
                    <a:pt x="55925" y="32997"/>
                    <a:pt x="55817" y="33092"/>
                  </a:cubicBezTo>
                  <a:lnTo>
                    <a:pt x="55627" y="33187"/>
                  </a:lnTo>
                  <a:cubicBezTo>
                    <a:pt x="55579" y="33219"/>
                    <a:pt x="55521" y="33235"/>
                    <a:pt x="55466" y="33235"/>
                  </a:cubicBezTo>
                  <a:cubicBezTo>
                    <a:pt x="55439" y="33235"/>
                    <a:pt x="55413" y="33231"/>
                    <a:pt x="55389" y="33223"/>
                  </a:cubicBezTo>
                  <a:cubicBezTo>
                    <a:pt x="55195" y="33159"/>
                    <a:pt x="54932" y="33128"/>
                    <a:pt x="54605" y="33128"/>
                  </a:cubicBezTo>
                  <a:cubicBezTo>
                    <a:pt x="53825" y="33128"/>
                    <a:pt x="52677" y="33304"/>
                    <a:pt x="51210" y="33640"/>
                  </a:cubicBezTo>
                  <a:cubicBezTo>
                    <a:pt x="50840" y="33724"/>
                    <a:pt x="50469" y="33762"/>
                    <a:pt x="50101" y="33762"/>
                  </a:cubicBezTo>
                  <a:cubicBezTo>
                    <a:pt x="47301" y="33762"/>
                    <a:pt x="44650" y="31563"/>
                    <a:pt x="43840" y="30806"/>
                  </a:cubicBezTo>
                  <a:cubicBezTo>
                    <a:pt x="43745" y="30723"/>
                    <a:pt x="43721" y="30604"/>
                    <a:pt x="43745" y="30484"/>
                  </a:cubicBezTo>
                  <a:lnTo>
                    <a:pt x="44566" y="27258"/>
                  </a:lnTo>
                  <a:cubicBezTo>
                    <a:pt x="44626" y="27032"/>
                    <a:pt x="44602" y="26782"/>
                    <a:pt x="44483" y="26567"/>
                  </a:cubicBezTo>
                  <a:lnTo>
                    <a:pt x="42887" y="23698"/>
                  </a:lnTo>
                  <a:cubicBezTo>
                    <a:pt x="42816" y="23567"/>
                    <a:pt x="42828" y="23400"/>
                    <a:pt x="42947" y="23293"/>
                  </a:cubicBezTo>
                  <a:lnTo>
                    <a:pt x="46352" y="20186"/>
                  </a:lnTo>
                  <a:lnTo>
                    <a:pt x="49186" y="18066"/>
                  </a:lnTo>
                  <a:cubicBezTo>
                    <a:pt x="49221" y="18042"/>
                    <a:pt x="49281" y="18007"/>
                    <a:pt x="49340" y="18007"/>
                  </a:cubicBezTo>
                  <a:lnTo>
                    <a:pt x="55055" y="17495"/>
                  </a:lnTo>
                  <a:cubicBezTo>
                    <a:pt x="55073" y="17488"/>
                    <a:pt x="55090" y="17485"/>
                    <a:pt x="55108" y="17485"/>
                  </a:cubicBezTo>
                  <a:cubicBezTo>
                    <a:pt x="55150" y="17485"/>
                    <a:pt x="55192" y="17502"/>
                    <a:pt x="55234" y="17519"/>
                  </a:cubicBezTo>
                  <a:lnTo>
                    <a:pt x="57794" y="18828"/>
                  </a:lnTo>
                  <a:cubicBezTo>
                    <a:pt x="57935" y="18909"/>
                    <a:pt x="58093" y="18938"/>
                    <a:pt x="58246" y="18938"/>
                  </a:cubicBezTo>
                  <a:cubicBezTo>
                    <a:pt x="58274" y="18938"/>
                    <a:pt x="58302" y="18937"/>
                    <a:pt x="58330" y="18935"/>
                  </a:cubicBezTo>
                  <a:lnTo>
                    <a:pt x="59580" y="18804"/>
                  </a:lnTo>
                  <a:cubicBezTo>
                    <a:pt x="59901" y="18769"/>
                    <a:pt x="60163" y="18578"/>
                    <a:pt x="60318" y="18304"/>
                  </a:cubicBezTo>
                  <a:cubicBezTo>
                    <a:pt x="60449" y="18042"/>
                    <a:pt x="60461" y="17709"/>
                    <a:pt x="60318" y="17435"/>
                  </a:cubicBezTo>
                  <a:lnTo>
                    <a:pt x="60151" y="17114"/>
                  </a:lnTo>
                  <a:cubicBezTo>
                    <a:pt x="60056" y="16959"/>
                    <a:pt x="59937" y="16816"/>
                    <a:pt x="59782" y="16733"/>
                  </a:cubicBezTo>
                  <a:lnTo>
                    <a:pt x="58270" y="15864"/>
                  </a:lnTo>
                  <a:cubicBezTo>
                    <a:pt x="58246" y="15852"/>
                    <a:pt x="58211" y="15828"/>
                    <a:pt x="58199" y="15804"/>
                  </a:cubicBezTo>
                  <a:lnTo>
                    <a:pt x="57770" y="15375"/>
                  </a:lnTo>
                  <a:cubicBezTo>
                    <a:pt x="57585" y="15190"/>
                    <a:pt x="57343" y="15101"/>
                    <a:pt x="57098" y="15101"/>
                  </a:cubicBezTo>
                  <a:cubicBezTo>
                    <a:pt x="57044" y="15101"/>
                    <a:pt x="56990" y="15105"/>
                    <a:pt x="56937" y="15114"/>
                  </a:cubicBezTo>
                  <a:lnTo>
                    <a:pt x="55639" y="15316"/>
                  </a:lnTo>
                  <a:cubicBezTo>
                    <a:pt x="55621" y="15319"/>
                    <a:pt x="55605" y="15321"/>
                    <a:pt x="55589" y="15321"/>
                  </a:cubicBezTo>
                  <a:cubicBezTo>
                    <a:pt x="55550" y="15321"/>
                    <a:pt x="55514" y="15312"/>
                    <a:pt x="55472" y="15304"/>
                  </a:cubicBezTo>
                  <a:lnTo>
                    <a:pt x="54734" y="15030"/>
                  </a:lnTo>
                  <a:cubicBezTo>
                    <a:pt x="54651" y="15006"/>
                    <a:pt x="54591" y="14947"/>
                    <a:pt x="54555" y="14875"/>
                  </a:cubicBezTo>
                  <a:lnTo>
                    <a:pt x="54282" y="14352"/>
                  </a:lnTo>
                  <a:cubicBezTo>
                    <a:pt x="54114" y="14032"/>
                    <a:pt x="53786" y="13844"/>
                    <a:pt x="53444" y="13844"/>
                  </a:cubicBezTo>
                  <a:cubicBezTo>
                    <a:pt x="53301" y="13844"/>
                    <a:pt x="53156" y="13877"/>
                    <a:pt x="53019" y="13947"/>
                  </a:cubicBezTo>
                  <a:lnTo>
                    <a:pt x="52769" y="14078"/>
                  </a:lnTo>
                  <a:cubicBezTo>
                    <a:pt x="52722" y="14101"/>
                    <a:pt x="52671" y="14113"/>
                    <a:pt x="52622" y="14113"/>
                  </a:cubicBezTo>
                  <a:cubicBezTo>
                    <a:pt x="52573" y="14113"/>
                    <a:pt x="52525" y="14101"/>
                    <a:pt x="52484" y="14078"/>
                  </a:cubicBezTo>
                  <a:lnTo>
                    <a:pt x="51841" y="13780"/>
                  </a:lnTo>
                  <a:cubicBezTo>
                    <a:pt x="51718" y="13721"/>
                    <a:pt x="51580" y="13691"/>
                    <a:pt x="51441" y="13691"/>
                  </a:cubicBezTo>
                  <a:cubicBezTo>
                    <a:pt x="51271" y="13691"/>
                    <a:pt x="51098" y="13736"/>
                    <a:pt x="50948" y="13828"/>
                  </a:cubicBezTo>
                  <a:cubicBezTo>
                    <a:pt x="50686" y="13994"/>
                    <a:pt x="50519" y="14292"/>
                    <a:pt x="50507" y="14602"/>
                  </a:cubicBezTo>
                  <a:lnTo>
                    <a:pt x="50483" y="15054"/>
                  </a:lnTo>
                  <a:cubicBezTo>
                    <a:pt x="50472" y="15125"/>
                    <a:pt x="50460" y="15197"/>
                    <a:pt x="50400" y="15256"/>
                  </a:cubicBezTo>
                  <a:cubicBezTo>
                    <a:pt x="50091" y="15602"/>
                    <a:pt x="49269" y="16411"/>
                    <a:pt x="48328" y="16614"/>
                  </a:cubicBezTo>
                  <a:cubicBezTo>
                    <a:pt x="48285" y="16622"/>
                    <a:pt x="48241" y="16626"/>
                    <a:pt x="48198" y="16626"/>
                  </a:cubicBezTo>
                  <a:cubicBezTo>
                    <a:pt x="47494" y="16626"/>
                    <a:pt x="46738" y="15597"/>
                    <a:pt x="46435" y="15137"/>
                  </a:cubicBezTo>
                  <a:cubicBezTo>
                    <a:pt x="46376" y="15054"/>
                    <a:pt x="46364" y="14959"/>
                    <a:pt x="46400" y="14875"/>
                  </a:cubicBezTo>
                  <a:cubicBezTo>
                    <a:pt x="46412" y="14780"/>
                    <a:pt x="46471" y="14709"/>
                    <a:pt x="46566" y="14661"/>
                  </a:cubicBezTo>
                  <a:lnTo>
                    <a:pt x="48317" y="13744"/>
                  </a:lnTo>
                  <a:cubicBezTo>
                    <a:pt x="48495" y="13637"/>
                    <a:pt x="48638" y="13482"/>
                    <a:pt x="48733" y="13292"/>
                  </a:cubicBezTo>
                  <a:lnTo>
                    <a:pt x="49805" y="10923"/>
                  </a:lnTo>
                  <a:cubicBezTo>
                    <a:pt x="49852" y="10827"/>
                    <a:pt x="49864" y="10720"/>
                    <a:pt x="49876" y="10613"/>
                  </a:cubicBezTo>
                  <a:lnTo>
                    <a:pt x="49971" y="9649"/>
                  </a:lnTo>
                  <a:cubicBezTo>
                    <a:pt x="49995" y="9351"/>
                    <a:pt x="49876" y="9065"/>
                    <a:pt x="49674" y="8875"/>
                  </a:cubicBezTo>
                  <a:cubicBezTo>
                    <a:pt x="49496" y="8717"/>
                    <a:pt x="49278" y="8624"/>
                    <a:pt x="49039" y="8624"/>
                  </a:cubicBezTo>
                  <a:cubicBezTo>
                    <a:pt x="48989" y="8624"/>
                    <a:pt x="48939" y="8628"/>
                    <a:pt x="48888" y="8637"/>
                  </a:cubicBezTo>
                  <a:lnTo>
                    <a:pt x="48150" y="8756"/>
                  </a:lnTo>
                  <a:cubicBezTo>
                    <a:pt x="48130" y="8758"/>
                    <a:pt x="48111" y="8760"/>
                    <a:pt x="48092" y="8760"/>
                  </a:cubicBezTo>
                  <a:cubicBezTo>
                    <a:pt x="48032" y="8760"/>
                    <a:pt x="47975" y="8744"/>
                    <a:pt x="47912" y="8708"/>
                  </a:cubicBezTo>
                  <a:lnTo>
                    <a:pt x="47185" y="8232"/>
                  </a:lnTo>
                  <a:cubicBezTo>
                    <a:pt x="47029" y="8132"/>
                    <a:pt x="46851" y="8083"/>
                    <a:pt x="46674" y="8083"/>
                  </a:cubicBezTo>
                  <a:cubicBezTo>
                    <a:pt x="46556" y="8083"/>
                    <a:pt x="46438" y="8105"/>
                    <a:pt x="46328" y="8148"/>
                  </a:cubicBezTo>
                  <a:lnTo>
                    <a:pt x="46126" y="8220"/>
                  </a:lnTo>
                  <a:cubicBezTo>
                    <a:pt x="46089" y="8229"/>
                    <a:pt x="46050" y="8235"/>
                    <a:pt x="46011" y="8235"/>
                  </a:cubicBezTo>
                  <a:cubicBezTo>
                    <a:pt x="45949" y="8235"/>
                    <a:pt x="45886" y="8221"/>
                    <a:pt x="45828" y="8184"/>
                  </a:cubicBezTo>
                  <a:cubicBezTo>
                    <a:pt x="45745" y="8125"/>
                    <a:pt x="45685" y="8041"/>
                    <a:pt x="45673" y="7934"/>
                  </a:cubicBezTo>
                  <a:lnTo>
                    <a:pt x="45447" y="5839"/>
                  </a:lnTo>
                  <a:cubicBezTo>
                    <a:pt x="45435" y="5684"/>
                    <a:pt x="45507" y="5553"/>
                    <a:pt x="45638" y="5493"/>
                  </a:cubicBezTo>
                  <a:lnTo>
                    <a:pt x="49079" y="3957"/>
                  </a:lnTo>
                  <a:cubicBezTo>
                    <a:pt x="49120" y="3940"/>
                    <a:pt x="49168" y="3931"/>
                    <a:pt x="49215" y="3931"/>
                  </a:cubicBezTo>
                  <a:cubicBezTo>
                    <a:pt x="49263" y="3931"/>
                    <a:pt x="49311" y="3940"/>
                    <a:pt x="49352" y="3957"/>
                  </a:cubicBezTo>
                  <a:lnTo>
                    <a:pt x="51817" y="5124"/>
                  </a:lnTo>
                  <a:cubicBezTo>
                    <a:pt x="51948" y="5176"/>
                    <a:pt x="52078" y="5210"/>
                    <a:pt x="52214" y="5210"/>
                  </a:cubicBezTo>
                  <a:cubicBezTo>
                    <a:pt x="52263" y="5210"/>
                    <a:pt x="52314" y="5205"/>
                    <a:pt x="52365" y="5196"/>
                  </a:cubicBezTo>
                  <a:lnTo>
                    <a:pt x="62366" y="3600"/>
                  </a:lnTo>
                  <a:cubicBezTo>
                    <a:pt x="62385" y="3598"/>
                    <a:pt x="62404" y="3596"/>
                    <a:pt x="62423" y="3596"/>
                  </a:cubicBezTo>
                  <a:close/>
                  <a:moveTo>
                    <a:pt x="62475" y="2955"/>
                  </a:moveTo>
                  <a:cubicBezTo>
                    <a:pt x="62422" y="2955"/>
                    <a:pt x="62370" y="2959"/>
                    <a:pt x="62318" y="2969"/>
                  </a:cubicBezTo>
                  <a:lnTo>
                    <a:pt x="52317" y="4553"/>
                  </a:lnTo>
                  <a:cubicBezTo>
                    <a:pt x="52300" y="4560"/>
                    <a:pt x="52281" y="4563"/>
                    <a:pt x="52262" y="4563"/>
                  </a:cubicBezTo>
                  <a:cubicBezTo>
                    <a:pt x="52217" y="4563"/>
                    <a:pt x="52169" y="4546"/>
                    <a:pt x="52127" y="4529"/>
                  </a:cubicBezTo>
                  <a:lnTo>
                    <a:pt x="49674" y="3362"/>
                  </a:lnTo>
                  <a:cubicBezTo>
                    <a:pt x="49543" y="3303"/>
                    <a:pt x="49409" y="3273"/>
                    <a:pt x="49275" y="3273"/>
                  </a:cubicBezTo>
                  <a:cubicBezTo>
                    <a:pt x="49141" y="3273"/>
                    <a:pt x="49007" y="3303"/>
                    <a:pt x="48876" y="3362"/>
                  </a:cubicBezTo>
                  <a:lnTo>
                    <a:pt x="45411" y="4946"/>
                  </a:lnTo>
                  <a:cubicBezTo>
                    <a:pt x="45042" y="5124"/>
                    <a:pt x="44816" y="5505"/>
                    <a:pt x="44864" y="5910"/>
                  </a:cubicBezTo>
                  <a:lnTo>
                    <a:pt x="45090" y="8006"/>
                  </a:lnTo>
                  <a:cubicBezTo>
                    <a:pt x="45114" y="8291"/>
                    <a:pt x="45280" y="8565"/>
                    <a:pt x="45530" y="8708"/>
                  </a:cubicBezTo>
                  <a:cubicBezTo>
                    <a:pt x="45678" y="8799"/>
                    <a:pt x="45851" y="8845"/>
                    <a:pt x="46021" y="8845"/>
                  </a:cubicBezTo>
                  <a:cubicBezTo>
                    <a:pt x="46140" y="8845"/>
                    <a:pt x="46257" y="8823"/>
                    <a:pt x="46364" y="8779"/>
                  </a:cubicBezTo>
                  <a:lnTo>
                    <a:pt x="46554" y="8708"/>
                  </a:lnTo>
                  <a:cubicBezTo>
                    <a:pt x="46594" y="8690"/>
                    <a:pt x="46633" y="8683"/>
                    <a:pt x="46671" y="8683"/>
                  </a:cubicBezTo>
                  <a:cubicBezTo>
                    <a:pt x="46737" y="8683"/>
                    <a:pt x="46799" y="8706"/>
                    <a:pt x="46852" y="8744"/>
                  </a:cubicBezTo>
                  <a:lnTo>
                    <a:pt x="47590" y="9220"/>
                  </a:lnTo>
                  <a:cubicBezTo>
                    <a:pt x="47736" y="9311"/>
                    <a:pt x="47910" y="9367"/>
                    <a:pt x="48090" y="9367"/>
                  </a:cubicBezTo>
                  <a:cubicBezTo>
                    <a:pt x="48145" y="9367"/>
                    <a:pt x="48201" y="9362"/>
                    <a:pt x="48257" y="9351"/>
                  </a:cubicBezTo>
                  <a:lnTo>
                    <a:pt x="48983" y="9232"/>
                  </a:lnTo>
                  <a:cubicBezTo>
                    <a:pt x="49001" y="9230"/>
                    <a:pt x="49018" y="9229"/>
                    <a:pt x="49035" y="9229"/>
                  </a:cubicBezTo>
                  <a:cubicBezTo>
                    <a:pt x="49124" y="9229"/>
                    <a:pt x="49209" y="9255"/>
                    <a:pt x="49269" y="9315"/>
                  </a:cubicBezTo>
                  <a:cubicBezTo>
                    <a:pt x="49340" y="9375"/>
                    <a:pt x="49388" y="9482"/>
                    <a:pt x="49376" y="9589"/>
                  </a:cubicBezTo>
                  <a:lnTo>
                    <a:pt x="49281" y="10553"/>
                  </a:lnTo>
                  <a:cubicBezTo>
                    <a:pt x="49281" y="10589"/>
                    <a:pt x="49269" y="10625"/>
                    <a:pt x="49257" y="10661"/>
                  </a:cubicBezTo>
                  <a:lnTo>
                    <a:pt x="48186" y="13030"/>
                  </a:lnTo>
                  <a:cubicBezTo>
                    <a:pt x="48150" y="13089"/>
                    <a:pt x="48090" y="13149"/>
                    <a:pt x="48031" y="13173"/>
                  </a:cubicBezTo>
                  <a:lnTo>
                    <a:pt x="46281" y="14101"/>
                  </a:lnTo>
                  <a:cubicBezTo>
                    <a:pt x="46042" y="14221"/>
                    <a:pt x="45864" y="14435"/>
                    <a:pt x="45804" y="14697"/>
                  </a:cubicBezTo>
                  <a:cubicBezTo>
                    <a:pt x="45721" y="14947"/>
                    <a:pt x="45769" y="15209"/>
                    <a:pt x="45923" y="15435"/>
                  </a:cubicBezTo>
                  <a:cubicBezTo>
                    <a:pt x="46462" y="16276"/>
                    <a:pt x="47255" y="17205"/>
                    <a:pt x="48161" y="17205"/>
                  </a:cubicBezTo>
                  <a:cubicBezTo>
                    <a:pt x="48255" y="17205"/>
                    <a:pt x="48351" y="17195"/>
                    <a:pt x="48447" y="17173"/>
                  </a:cubicBezTo>
                  <a:cubicBezTo>
                    <a:pt x="49555" y="16935"/>
                    <a:pt x="50483" y="16018"/>
                    <a:pt x="50841" y="15625"/>
                  </a:cubicBezTo>
                  <a:cubicBezTo>
                    <a:pt x="50995" y="15471"/>
                    <a:pt x="51067" y="15256"/>
                    <a:pt x="51079" y="15030"/>
                  </a:cubicBezTo>
                  <a:lnTo>
                    <a:pt x="51103" y="14590"/>
                  </a:lnTo>
                  <a:cubicBezTo>
                    <a:pt x="51114" y="14482"/>
                    <a:pt x="51174" y="14375"/>
                    <a:pt x="51257" y="14316"/>
                  </a:cubicBezTo>
                  <a:cubicBezTo>
                    <a:pt x="51314" y="14284"/>
                    <a:pt x="51370" y="14270"/>
                    <a:pt x="51427" y="14270"/>
                  </a:cubicBezTo>
                  <a:cubicBezTo>
                    <a:pt x="51478" y="14270"/>
                    <a:pt x="51528" y="14281"/>
                    <a:pt x="51579" y="14304"/>
                  </a:cubicBezTo>
                  <a:lnTo>
                    <a:pt x="52210" y="14602"/>
                  </a:lnTo>
                  <a:cubicBezTo>
                    <a:pt x="52338" y="14660"/>
                    <a:pt x="52477" y="14689"/>
                    <a:pt x="52615" y="14689"/>
                  </a:cubicBezTo>
                  <a:cubicBezTo>
                    <a:pt x="52760" y="14689"/>
                    <a:pt x="52903" y="14657"/>
                    <a:pt x="53031" y="14590"/>
                  </a:cubicBezTo>
                  <a:lnTo>
                    <a:pt x="53281" y="14459"/>
                  </a:lnTo>
                  <a:cubicBezTo>
                    <a:pt x="53332" y="14433"/>
                    <a:pt x="53385" y="14421"/>
                    <a:pt x="53436" y="14421"/>
                  </a:cubicBezTo>
                  <a:cubicBezTo>
                    <a:pt x="53555" y="14421"/>
                    <a:pt x="53667" y="14485"/>
                    <a:pt x="53734" y="14602"/>
                  </a:cubicBezTo>
                  <a:lnTo>
                    <a:pt x="53996" y="15125"/>
                  </a:lnTo>
                  <a:cubicBezTo>
                    <a:pt x="54115" y="15352"/>
                    <a:pt x="54293" y="15506"/>
                    <a:pt x="54520" y="15590"/>
                  </a:cubicBezTo>
                  <a:lnTo>
                    <a:pt x="55270" y="15852"/>
                  </a:lnTo>
                  <a:cubicBezTo>
                    <a:pt x="55367" y="15892"/>
                    <a:pt x="55476" y="15911"/>
                    <a:pt x="55588" y="15911"/>
                  </a:cubicBezTo>
                  <a:cubicBezTo>
                    <a:pt x="55640" y="15911"/>
                    <a:pt x="55693" y="15907"/>
                    <a:pt x="55746" y="15899"/>
                  </a:cubicBezTo>
                  <a:lnTo>
                    <a:pt x="57032" y="15685"/>
                  </a:lnTo>
                  <a:cubicBezTo>
                    <a:pt x="57051" y="15681"/>
                    <a:pt x="57070" y="15679"/>
                    <a:pt x="57089" y="15679"/>
                  </a:cubicBezTo>
                  <a:cubicBezTo>
                    <a:pt x="57176" y="15679"/>
                    <a:pt x="57259" y="15721"/>
                    <a:pt x="57318" y="15780"/>
                  </a:cubicBezTo>
                  <a:lnTo>
                    <a:pt x="57746" y="16209"/>
                  </a:lnTo>
                  <a:cubicBezTo>
                    <a:pt x="57806" y="16280"/>
                    <a:pt x="57889" y="16328"/>
                    <a:pt x="57961" y="16376"/>
                  </a:cubicBezTo>
                  <a:lnTo>
                    <a:pt x="59461" y="17233"/>
                  </a:lnTo>
                  <a:cubicBezTo>
                    <a:pt x="59520" y="17269"/>
                    <a:pt x="59568" y="17316"/>
                    <a:pt x="59592" y="17376"/>
                  </a:cubicBezTo>
                  <a:lnTo>
                    <a:pt x="59758" y="17685"/>
                  </a:lnTo>
                  <a:cubicBezTo>
                    <a:pt x="59818" y="17792"/>
                    <a:pt x="59818" y="17888"/>
                    <a:pt x="59758" y="17995"/>
                  </a:cubicBezTo>
                  <a:cubicBezTo>
                    <a:pt x="59711" y="18102"/>
                    <a:pt x="59616" y="18162"/>
                    <a:pt x="59508" y="18173"/>
                  </a:cubicBezTo>
                  <a:lnTo>
                    <a:pt x="58258" y="18304"/>
                  </a:lnTo>
                  <a:cubicBezTo>
                    <a:pt x="58237" y="18311"/>
                    <a:pt x="58217" y="18314"/>
                    <a:pt x="58198" y="18314"/>
                  </a:cubicBezTo>
                  <a:cubicBezTo>
                    <a:pt x="58152" y="18314"/>
                    <a:pt x="58110" y="18297"/>
                    <a:pt x="58068" y="18281"/>
                  </a:cubicBezTo>
                  <a:lnTo>
                    <a:pt x="55508" y="16971"/>
                  </a:lnTo>
                  <a:cubicBezTo>
                    <a:pt x="55367" y="16890"/>
                    <a:pt x="55218" y="16861"/>
                    <a:pt x="55067" y="16861"/>
                  </a:cubicBezTo>
                  <a:cubicBezTo>
                    <a:pt x="55039" y="16861"/>
                    <a:pt x="55012" y="16862"/>
                    <a:pt x="54984" y="16864"/>
                  </a:cubicBezTo>
                  <a:lnTo>
                    <a:pt x="49269" y="17388"/>
                  </a:lnTo>
                  <a:cubicBezTo>
                    <a:pt x="49102" y="17400"/>
                    <a:pt x="48924" y="17459"/>
                    <a:pt x="48793" y="17566"/>
                  </a:cubicBezTo>
                  <a:lnTo>
                    <a:pt x="45959" y="19674"/>
                  </a:lnTo>
                  <a:cubicBezTo>
                    <a:pt x="45935" y="19697"/>
                    <a:pt x="45923" y="19721"/>
                    <a:pt x="45888" y="19733"/>
                  </a:cubicBezTo>
                  <a:lnTo>
                    <a:pt x="42494" y="22829"/>
                  </a:lnTo>
                  <a:cubicBezTo>
                    <a:pt x="42173" y="23115"/>
                    <a:pt x="42090" y="23591"/>
                    <a:pt x="42304" y="23984"/>
                  </a:cubicBezTo>
                  <a:lnTo>
                    <a:pt x="43899" y="26853"/>
                  </a:lnTo>
                  <a:cubicBezTo>
                    <a:pt x="43935" y="26924"/>
                    <a:pt x="43935" y="27020"/>
                    <a:pt x="43923" y="27091"/>
                  </a:cubicBezTo>
                  <a:lnTo>
                    <a:pt x="43102" y="30318"/>
                  </a:lnTo>
                  <a:cubicBezTo>
                    <a:pt x="43030" y="30663"/>
                    <a:pt x="43137" y="31008"/>
                    <a:pt x="43387" y="31246"/>
                  </a:cubicBezTo>
                  <a:cubicBezTo>
                    <a:pt x="44258" y="32033"/>
                    <a:pt x="47057" y="34361"/>
                    <a:pt x="50072" y="34361"/>
                  </a:cubicBezTo>
                  <a:cubicBezTo>
                    <a:pt x="50480" y="34361"/>
                    <a:pt x="50893" y="34318"/>
                    <a:pt x="51305" y="34223"/>
                  </a:cubicBezTo>
                  <a:cubicBezTo>
                    <a:pt x="53044" y="33822"/>
                    <a:pt x="54030" y="33724"/>
                    <a:pt x="54581" y="33724"/>
                  </a:cubicBezTo>
                  <a:cubicBezTo>
                    <a:pt x="54898" y="33724"/>
                    <a:pt x="55071" y="33756"/>
                    <a:pt x="55163" y="33782"/>
                  </a:cubicBezTo>
                  <a:cubicBezTo>
                    <a:pt x="55251" y="33813"/>
                    <a:pt x="55341" y="33828"/>
                    <a:pt x="55430" y="33828"/>
                  </a:cubicBezTo>
                  <a:cubicBezTo>
                    <a:pt x="55583" y="33828"/>
                    <a:pt x="55735" y="33786"/>
                    <a:pt x="55877" y="33711"/>
                  </a:cubicBezTo>
                  <a:lnTo>
                    <a:pt x="56067" y="33604"/>
                  </a:lnTo>
                  <a:cubicBezTo>
                    <a:pt x="56118" y="33572"/>
                    <a:pt x="56175" y="33558"/>
                    <a:pt x="56229" y="33558"/>
                  </a:cubicBezTo>
                  <a:cubicBezTo>
                    <a:pt x="56278" y="33558"/>
                    <a:pt x="56326" y="33569"/>
                    <a:pt x="56365" y="33592"/>
                  </a:cubicBezTo>
                  <a:cubicBezTo>
                    <a:pt x="56460" y="33640"/>
                    <a:pt x="56532" y="33723"/>
                    <a:pt x="56544" y="33830"/>
                  </a:cubicBezTo>
                  <a:lnTo>
                    <a:pt x="56651" y="34318"/>
                  </a:lnTo>
                  <a:lnTo>
                    <a:pt x="56651" y="34378"/>
                  </a:lnTo>
                  <a:lnTo>
                    <a:pt x="56687" y="37795"/>
                  </a:lnTo>
                  <a:cubicBezTo>
                    <a:pt x="56687" y="37926"/>
                    <a:pt x="56710" y="38069"/>
                    <a:pt x="56770" y="38188"/>
                  </a:cubicBezTo>
                  <a:lnTo>
                    <a:pt x="57877" y="40450"/>
                  </a:lnTo>
                  <a:cubicBezTo>
                    <a:pt x="57913" y="40533"/>
                    <a:pt x="57913" y="40617"/>
                    <a:pt x="57889" y="40712"/>
                  </a:cubicBezTo>
                  <a:lnTo>
                    <a:pt x="57139" y="42760"/>
                  </a:lnTo>
                  <a:cubicBezTo>
                    <a:pt x="57068" y="42986"/>
                    <a:pt x="57068" y="43224"/>
                    <a:pt x="57163" y="43427"/>
                  </a:cubicBezTo>
                  <a:lnTo>
                    <a:pt x="58723" y="47451"/>
                  </a:lnTo>
                  <a:cubicBezTo>
                    <a:pt x="58746" y="47522"/>
                    <a:pt x="58746" y="47618"/>
                    <a:pt x="58723" y="47689"/>
                  </a:cubicBezTo>
                  <a:lnTo>
                    <a:pt x="57758" y="50332"/>
                  </a:lnTo>
                  <a:cubicBezTo>
                    <a:pt x="57639" y="50654"/>
                    <a:pt x="57711" y="51011"/>
                    <a:pt x="57913" y="51261"/>
                  </a:cubicBezTo>
                  <a:lnTo>
                    <a:pt x="58889" y="52416"/>
                  </a:lnTo>
                  <a:cubicBezTo>
                    <a:pt x="59080" y="52642"/>
                    <a:pt x="59330" y="52761"/>
                    <a:pt x="59616" y="52761"/>
                  </a:cubicBezTo>
                  <a:cubicBezTo>
                    <a:pt x="59627" y="52761"/>
                    <a:pt x="59639" y="52761"/>
                    <a:pt x="59699" y="52737"/>
                  </a:cubicBezTo>
                  <a:cubicBezTo>
                    <a:pt x="59985" y="52737"/>
                    <a:pt x="60258" y="52594"/>
                    <a:pt x="60437" y="52356"/>
                  </a:cubicBezTo>
                  <a:lnTo>
                    <a:pt x="64259" y="47225"/>
                  </a:lnTo>
                  <a:cubicBezTo>
                    <a:pt x="64283" y="47177"/>
                    <a:pt x="64307" y="47153"/>
                    <a:pt x="64330" y="47106"/>
                  </a:cubicBezTo>
                  <a:lnTo>
                    <a:pt x="69069" y="38271"/>
                  </a:lnTo>
                  <a:cubicBezTo>
                    <a:pt x="69081" y="38247"/>
                    <a:pt x="69093" y="38223"/>
                    <a:pt x="69105" y="38212"/>
                  </a:cubicBezTo>
                  <a:lnTo>
                    <a:pt x="72355" y="34378"/>
                  </a:lnTo>
                  <a:cubicBezTo>
                    <a:pt x="72593" y="34104"/>
                    <a:pt x="72629" y="33699"/>
                    <a:pt x="72474" y="33354"/>
                  </a:cubicBezTo>
                  <a:lnTo>
                    <a:pt x="64878" y="18114"/>
                  </a:lnTo>
                  <a:cubicBezTo>
                    <a:pt x="64866" y="18066"/>
                    <a:pt x="64854" y="18042"/>
                    <a:pt x="64854" y="17995"/>
                  </a:cubicBezTo>
                  <a:lnTo>
                    <a:pt x="63402" y="3803"/>
                  </a:lnTo>
                  <a:cubicBezTo>
                    <a:pt x="63390" y="3541"/>
                    <a:pt x="63259" y="3303"/>
                    <a:pt x="63045" y="3148"/>
                  </a:cubicBezTo>
                  <a:cubicBezTo>
                    <a:pt x="62884" y="3025"/>
                    <a:pt x="62678" y="2955"/>
                    <a:pt x="62475" y="2955"/>
                  </a:cubicBezTo>
                  <a:close/>
                  <a:moveTo>
                    <a:pt x="27341" y="619"/>
                  </a:moveTo>
                  <a:cubicBezTo>
                    <a:pt x="27356" y="619"/>
                    <a:pt x="27370" y="621"/>
                    <a:pt x="27385" y="624"/>
                  </a:cubicBezTo>
                  <a:lnTo>
                    <a:pt x="36125" y="2029"/>
                  </a:lnTo>
                  <a:cubicBezTo>
                    <a:pt x="36220" y="2040"/>
                    <a:pt x="36303" y="2088"/>
                    <a:pt x="36351" y="2160"/>
                  </a:cubicBezTo>
                  <a:cubicBezTo>
                    <a:pt x="36398" y="2231"/>
                    <a:pt x="36410" y="2326"/>
                    <a:pt x="36398" y="2410"/>
                  </a:cubicBezTo>
                  <a:lnTo>
                    <a:pt x="35779" y="5136"/>
                  </a:lnTo>
                  <a:cubicBezTo>
                    <a:pt x="35767" y="5243"/>
                    <a:pt x="35696" y="5327"/>
                    <a:pt x="35589" y="5374"/>
                  </a:cubicBezTo>
                  <a:lnTo>
                    <a:pt x="33446" y="6231"/>
                  </a:lnTo>
                  <a:cubicBezTo>
                    <a:pt x="33374" y="6267"/>
                    <a:pt x="33303" y="6315"/>
                    <a:pt x="33243" y="6351"/>
                  </a:cubicBezTo>
                  <a:lnTo>
                    <a:pt x="31541" y="7625"/>
                  </a:lnTo>
                  <a:cubicBezTo>
                    <a:pt x="31493" y="7648"/>
                    <a:pt x="31457" y="7684"/>
                    <a:pt x="31422" y="7720"/>
                  </a:cubicBezTo>
                  <a:lnTo>
                    <a:pt x="29743" y="9470"/>
                  </a:lnTo>
                  <a:cubicBezTo>
                    <a:pt x="29695" y="9506"/>
                    <a:pt x="29636" y="9541"/>
                    <a:pt x="29576" y="9553"/>
                  </a:cubicBezTo>
                  <a:lnTo>
                    <a:pt x="20623" y="11446"/>
                  </a:lnTo>
                  <a:cubicBezTo>
                    <a:pt x="20361" y="11506"/>
                    <a:pt x="20158" y="11637"/>
                    <a:pt x="20027" y="11851"/>
                  </a:cubicBezTo>
                  <a:lnTo>
                    <a:pt x="17956" y="14911"/>
                  </a:lnTo>
                  <a:lnTo>
                    <a:pt x="16765" y="16638"/>
                  </a:lnTo>
                  <a:cubicBezTo>
                    <a:pt x="16598" y="16876"/>
                    <a:pt x="16551" y="17161"/>
                    <a:pt x="16634" y="17423"/>
                  </a:cubicBezTo>
                  <a:lnTo>
                    <a:pt x="17527" y="20721"/>
                  </a:lnTo>
                  <a:cubicBezTo>
                    <a:pt x="17551" y="20817"/>
                    <a:pt x="17527" y="20924"/>
                    <a:pt x="17467" y="21019"/>
                  </a:cubicBezTo>
                  <a:lnTo>
                    <a:pt x="16955" y="21638"/>
                  </a:lnTo>
                  <a:cubicBezTo>
                    <a:pt x="16899" y="21719"/>
                    <a:pt x="16803" y="21762"/>
                    <a:pt x="16707" y="21762"/>
                  </a:cubicBezTo>
                  <a:cubicBezTo>
                    <a:pt x="16662" y="21762"/>
                    <a:pt x="16616" y="21752"/>
                    <a:pt x="16574" y="21733"/>
                  </a:cubicBezTo>
                  <a:lnTo>
                    <a:pt x="15705" y="21340"/>
                  </a:lnTo>
                  <a:cubicBezTo>
                    <a:pt x="15681" y="21329"/>
                    <a:pt x="15646" y="21329"/>
                    <a:pt x="15622" y="21317"/>
                  </a:cubicBezTo>
                  <a:lnTo>
                    <a:pt x="12062" y="20102"/>
                  </a:lnTo>
                  <a:cubicBezTo>
                    <a:pt x="11968" y="20069"/>
                    <a:pt x="11866" y="20051"/>
                    <a:pt x="11763" y="20051"/>
                  </a:cubicBezTo>
                  <a:cubicBezTo>
                    <a:pt x="11644" y="20051"/>
                    <a:pt x="11522" y="20075"/>
                    <a:pt x="11407" y="20126"/>
                  </a:cubicBezTo>
                  <a:lnTo>
                    <a:pt x="9859" y="20745"/>
                  </a:lnTo>
                  <a:cubicBezTo>
                    <a:pt x="9574" y="20852"/>
                    <a:pt x="9359" y="21102"/>
                    <a:pt x="9300" y="21412"/>
                  </a:cubicBezTo>
                  <a:lnTo>
                    <a:pt x="9085" y="22400"/>
                  </a:lnTo>
                  <a:cubicBezTo>
                    <a:pt x="9014" y="22710"/>
                    <a:pt x="9121" y="23043"/>
                    <a:pt x="9335" y="23257"/>
                  </a:cubicBezTo>
                  <a:cubicBezTo>
                    <a:pt x="9517" y="23439"/>
                    <a:pt x="9769" y="23537"/>
                    <a:pt x="10022" y="23537"/>
                  </a:cubicBezTo>
                  <a:cubicBezTo>
                    <a:pt x="10083" y="23537"/>
                    <a:pt x="10144" y="23531"/>
                    <a:pt x="10205" y="23519"/>
                  </a:cubicBezTo>
                  <a:lnTo>
                    <a:pt x="11502" y="23245"/>
                  </a:lnTo>
                  <a:cubicBezTo>
                    <a:pt x="11530" y="23237"/>
                    <a:pt x="11557" y="23233"/>
                    <a:pt x="11584" y="23233"/>
                  </a:cubicBezTo>
                  <a:cubicBezTo>
                    <a:pt x="11709" y="23233"/>
                    <a:pt x="11822" y="23318"/>
                    <a:pt x="11871" y="23436"/>
                  </a:cubicBezTo>
                  <a:lnTo>
                    <a:pt x="12241" y="24377"/>
                  </a:lnTo>
                  <a:cubicBezTo>
                    <a:pt x="12276" y="24472"/>
                    <a:pt x="12276" y="24555"/>
                    <a:pt x="12229" y="24650"/>
                  </a:cubicBezTo>
                  <a:lnTo>
                    <a:pt x="11502" y="26091"/>
                  </a:lnTo>
                  <a:cubicBezTo>
                    <a:pt x="11395" y="26282"/>
                    <a:pt x="11360" y="26508"/>
                    <a:pt x="11407" y="26710"/>
                  </a:cubicBezTo>
                  <a:cubicBezTo>
                    <a:pt x="11407" y="26734"/>
                    <a:pt x="11419" y="26746"/>
                    <a:pt x="11419" y="26758"/>
                  </a:cubicBezTo>
                  <a:lnTo>
                    <a:pt x="12348" y="29270"/>
                  </a:lnTo>
                  <a:cubicBezTo>
                    <a:pt x="12419" y="29591"/>
                    <a:pt x="12645" y="29842"/>
                    <a:pt x="12943" y="29949"/>
                  </a:cubicBezTo>
                  <a:lnTo>
                    <a:pt x="13979" y="30627"/>
                  </a:lnTo>
                  <a:cubicBezTo>
                    <a:pt x="14003" y="30639"/>
                    <a:pt x="14027" y="30639"/>
                    <a:pt x="14062" y="30663"/>
                  </a:cubicBezTo>
                  <a:cubicBezTo>
                    <a:pt x="14148" y="30689"/>
                    <a:pt x="14221" y="30708"/>
                    <a:pt x="14300" y="30708"/>
                  </a:cubicBezTo>
                  <a:cubicBezTo>
                    <a:pt x="14331" y="30708"/>
                    <a:pt x="14362" y="30705"/>
                    <a:pt x="14396" y="30699"/>
                  </a:cubicBezTo>
                  <a:lnTo>
                    <a:pt x="15812" y="30604"/>
                  </a:lnTo>
                  <a:cubicBezTo>
                    <a:pt x="16027" y="30580"/>
                    <a:pt x="16229" y="30496"/>
                    <a:pt x="16384" y="30365"/>
                  </a:cubicBezTo>
                  <a:lnTo>
                    <a:pt x="17848" y="29044"/>
                  </a:lnTo>
                  <a:cubicBezTo>
                    <a:pt x="17896" y="29008"/>
                    <a:pt x="17944" y="28984"/>
                    <a:pt x="18003" y="28960"/>
                  </a:cubicBezTo>
                  <a:lnTo>
                    <a:pt x="18146" y="28937"/>
                  </a:lnTo>
                  <a:lnTo>
                    <a:pt x="18146" y="28937"/>
                  </a:lnTo>
                  <a:cubicBezTo>
                    <a:pt x="18134" y="28996"/>
                    <a:pt x="18134" y="29068"/>
                    <a:pt x="18134" y="29127"/>
                  </a:cubicBezTo>
                  <a:cubicBezTo>
                    <a:pt x="18134" y="29425"/>
                    <a:pt x="18289" y="29699"/>
                    <a:pt x="18527" y="29877"/>
                  </a:cubicBezTo>
                  <a:lnTo>
                    <a:pt x="18646" y="29961"/>
                  </a:lnTo>
                  <a:cubicBezTo>
                    <a:pt x="18789" y="30068"/>
                    <a:pt x="18968" y="30127"/>
                    <a:pt x="19146" y="30139"/>
                  </a:cubicBezTo>
                  <a:lnTo>
                    <a:pt x="21230" y="30223"/>
                  </a:lnTo>
                  <a:cubicBezTo>
                    <a:pt x="21301" y="30223"/>
                    <a:pt x="21385" y="30270"/>
                    <a:pt x="21444" y="30318"/>
                  </a:cubicBezTo>
                  <a:lnTo>
                    <a:pt x="22456" y="31223"/>
                  </a:lnTo>
                  <a:cubicBezTo>
                    <a:pt x="22551" y="31330"/>
                    <a:pt x="22706" y="31401"/>
                    <a:pt x="22849" y="31449"/>
                  </a:cubicBezTo>
                  <a:lnTo>
                    <a:pt x="27171" y="32509"/>
                  </a:lnTo>
                  <a:cubicBezTo>
                    <a:pt x="27278" y="32532"/>
                    <a:pt x="27350" y="32592"/>
                    <a:pt x="27397" y="32687"/>
                  </a:cubicBezTo>
                  <a:lnTo>
                    <a:pt x="28088" y="34116"/>
                  </a:lnTo>
                  <a:cubicBezTo>
                    <a:pt x="28124" y="34175"/>
                    <a:pt x="28147" y="34235"/>
                    <a:pt x="28195" y="34271"/>
                  </a:cubicBezTo>
                  <a:lnTo>
                    <a:pt x="29600" y="36080"/>
                  </a:lnTo>
                  <a:cubicBezTo>
                    <a:pt x="29695" y="36223"/>
                    <a:pt x="29850" y="36330"/>
                    <a:pt x="30029" y="36390"/>
                  </a:cubicBezTo>
                  <a:lnTo>
                    <a:pt x="34255" y="37842"/>
                  </a:lnTo>
                  <a:cubicBezTo>
                    <a:pt x="34386" y="37890"/>
                    <a:pt x="34458" y="38009"/>
                    <a:pt x="34481" y="38128"/>
                  </a:cubicBezTo>
                  <a:cubicBezTo>
                    <a:pt x="34565" y="39438"/>
                    <a:pt x="33708" y="40498"/>
                    <a:pt x="33327" y="40902"/>
                  </a:cubicBezTo>
                  <a:cubicBezTo>
                    <a:pt x="33184" y="41069"/>
                    <a:pt x="33088" y="41271"/>
                    <a:pt x="33077" y="41510"/>
                  </a:cubicBezTo>
                  <a:cubicBezTo>
                    <a:pt x="33005" y="43665"/>
                    <a:pt x="32338" y="45081"/>
                    <a:pt x="32136" y="45474"/>
                  </a:cubicBezTo>
                  <a:cubicBezTo>
                    <a:pt x="32112" y="45510"/>
                    <a:pt x="32064" y="45558"/>
                    <a:pt x="32017" y="45582"/>
                  </a:cubicBezTo>
                  <a:lnTo>
                    <a:pt x="29433" y="47189"/>
                  </a:lnTo>
                  <a:cubicBezTo>
                    <a:pt x="29255" y="47308"/>
                    <a:pt x="29124" y="47475"/>
                    <a:pt x="29040" y="47689"/>
                  </a:cubicBezTo>
                  <a:lnTo>
                    <a:pt x="27254" y="52785"/>
                  </a:lnTo>
                  <a:cubicBezTo>
                    <a:pt x="27231" y="52844"/>
                    <a:pt x="27195" y="52892"/>
                    <a:pt x="27159" y="52940"/>
                  </a:cubicBezTo>
                  <a:lnTo>
                    <a:pt x="24956" y="54797"/>
                  </a:lnTo>
                  <a:cubicBezTo>
                    <a:pt x="24778" y="54952"/>
                    <a:pt x="24659" y="55166"/>
                    <a:pt x="24623" y="55404"/>
                  </a:cubicBezTo>
                  <a:lnTo>
                    <a:pt x="24492" y="56619"/>
                  </a:lnTo>
                  <a:lnTo>
                    <a:pt x="24492" y="56702"/>
                  </a:lnTo>
                  <a:lnTo>
                    <a:pt x="24444" y="58119"/>
                  </a:lnTo>
                  <a:cubicBezTo>
                    <a:pt x="24444" y="58369"/>
                    <a:pt x="24540" y="58607"/>
                    <a:pt x="24695" y="58786"/>
                  </a:cubicBezTo>
                  <a:lnTo>
                    <a:pt x="25802" y="59976"/>
                  </a:lnTo>
                  <a:cubicBezTo>
                    <a:pt x="25885" y="60083"/>
                    <a:pt x="25909" y="60214"/>
                    <a:pt x="25861" y="60333"/>
                  </a:cubicBezTo>
                  <a:cubicBezTo>
                    <a:pt x="25813" y="60459"/>
                    <a:pt x="25695" y="60537"/>
                    <a:pt x="25563" y="60537"/>
                  </a:cubicBezTo>
                  <a:cubicBezTo>
                    <a:pt x="25532" y="60537"/>
                    <a:pt x="25500" y="60533"/>
                    <a:pt x="25468" y="60524"/>
                  </a:cubicBezTo>
                  <a:lnTo>
                    <a:pt x="24183" y="60190"/>
                  </a:lnTo>
                  <a:cubicBezTo>
                    <a:pt x="24099" y="60167"/>
                    <a:pt x="24040" y="60131"/>
                    <a:pt x="24004" y="60071"/>
                  </a:cubicBezTo>
                  <a:lnTo>
                    <a:pt x="20968" y="55916"/>
                  </a:lnTo>
                  <a:cubicBezTo>
                    <a:pt x="20253" y="55023"/>
                    <a:pt x="20158" y="53547"/>
                    <a:pt x="20146" y="52951"/>
                  </a:cubicBezTo>
                  <a:cubicBezTo>
                    <a:pt x="20146" y="52701"/>
                    <a:pt x="20039" y="52475"/>
                    <a:pt x="19861" y="52297"/>
                  </a:cubicBezTo>
                  <a:cubicBezTo>
                    <a:pt x="19337" y="51820"/>
                    <a:pt x="19265" y="50892"/>
                    <a:pt x="19265" y="50749"/>
                  </a:cubicBezTo>
                  <a:lnTo>
                    <a:pt x="19432" y="46856"/>
                  </a:lnTo>
                  <a:cubicBezTo>
                    <a:pt x="19444" y="46451"/>
                    <a:pt x="19194" y="46082"/>
                    <a:pt x="18801" y="45927"/>
                  </a:cubicBezTo>
                  <a:cubicBezTo>
                    <a:pt x="18360" y="45748"/>
                    <a:pt x="18194" y="45284"/>
                    <a:pt x="18194" y="45284"/>
                  </a:cubicBezTo>
                  <a:lnTo>
                    <a:pt x="17884" y="43772"/>
                  </a:lnTo>
                  <a:cubicBezTo>
                    <a:pt x="17825" y="43462"/>
                    <a:pt x="17610" y="43200"/>
                    <a:pt x="17313" y="43081"/>
                  </a:cubicBezTo>
                  <a:cubicBezTo>
                    <a:pt x="13907" y="41652"/>
                    <a:pt x="13157" y="38593"/>
                    <a:pt x="13038" y="37985"/>
                  </a:cubicBezTo>
                  <a:cubicBezTo>
                    <a:pt x="13026" y="37938"/>
                    <a:pt x="13026" y="37890"/>
                    <a:pt x="13038" y="37842"/>
                  </a:cubicBezTo>
                  <a:lnTo>
                    <a:pt x="13503" y="35699"/>
                  </a:lnTo>
                  <a:lnTo>
                    <a:pt x="14443" y="32866"/>
                  </a:lnTo>
                  <a:cubicBezTo>
                    <a:pt x="14562" y="32509"/>
                    <a:pt x="14455" y="32116"/>
                    <a:pt x="14193" y="31866"/>
                  </a:cubicBezTo>
                  <a:lnTo>
                    <a:pt x="12360" y="30199"/>
                  </a:lnTo>
                  <a:cubicBezTo>
                    <a:pt x="12324" y="30187"/>
                    <a:pt x="12312" y="30163"/>
                    <a:pt x="12300" y="30139"/>
                  </a:cubicBezTo>
                  <a:lnTo>
                    <a:pt x="11300" y="28579"/>
                  </a:lnTo>
                  <a:cubicBezTo>
                    <a:pt x="11288" y="28556"/>
                    <a:pt x="11288" y="28544"/>
                    <a:pt x="11276" y="28532"/>
                  </a:cubicBezTo>
                  <a:cubicBezTo>
                    <a:pt x="11169" y="28282"/>
                    <a:pt x="10776" y="27603"/>
                    <a:pt x="9276" y="26865"/>
                  </a:cubicBezTo>
                  <a:cubicBezTo>
                    <a:pt x="8157" y="26293"/>
                    <a:pt x="7550" y="25210"/>
                    <a:pt x="7299" y="24615"/>
                  </a:cubicBezTo>
                  <a:cubicBezTo>
                    <a:pt x="7144" y="24271"/>
                    <a:pt x="6814" y="24051"/>
                    <a:pt x="6442" y="24051"/>
                  </a:cubicBezTo>
                  <a:cubicBezTo>
                    <a:pt x="6415" y="24051"/>
                    <a:pt x="6387" y="24053"/>
                    <a:pt x="6359" y="24055"/>
                  </a:cubicBezTo>
                  <a:lnTo>
                    <a:pt x="3013" y="24317"/>
                  </a:lnTo>
                  <a:cubicBezTo>
                    <a:pt x="3004" y="24318"/>
                    <a:pt x="2994" y="24318"/>
                    <a:pt x="2985" y="24318"/>
                  </a:cubicBezTo>
                  <a:cubicBezTo>
                    <a:pt x="2862" y="24318"/>
                    <a:pt x="2735" y="24248"/>
                    <a:pt x="2680" y="24127"/>
                  </a:cubicBezTo>
                  <a:lnTo>
                    <a:pt x="715" y="19709"/>
                  </a:lnTo>
                  <a:cubicBezTo>
                    <a:pt x="680" y="19602"/>
                    <a:pt x="692" y="19471"/>
                    <a:pt x="751" y="19376"/>
                  </a:cubicBezTo>
                  <a:lnTo>
                    <a:pt x="7716" y="9196"/>
                  </a:lnTo>
                  <a:cubicBezTo>
                    <a:pt x="7740" y="9137"/>
                    <a:pt x="7788" y="9113"/>
                    <a:pt x="7847" y="9077"/>
                  </a:cubicBezTo>
                  <a:lnTo>
                    <a:pt x="27207" y="659"/>
                  </a:lnTo>
                  <a:cubicBezTo>
                    <a:pt x="27251" y="633"/>
                    <a:pt x="27296" y="619"/>
                    <a:pt x="27341" y="619"/>
                  </a:cubicBezTo>
                  <a:close/>
                  <a:moveTo>
                    <a:pt x="27315" y="0"/>
                  </a:moveTo>
                  <a:cubicBezTo>
                    <a:pt x="27193" y="0"/>
                    <a:pt x="27072" y="27"/>
                    <a:pt x="26957" y="76"/>
                  </a:cubicBezTo>
                  <a:lnTo>
                    <a:pt x="7597" y="8494"/>
                  </a:lnTo>
                  <a:cubicBezTo>
                    <a:pt x="7430" y="8553"/>
                    <a:pt x="7299" y="8672"/>
                    <a:pt x="7192" y="8827"/>
                  </a:cubicBezTo>
                  <a:lnTo>
                    <a:pt x="227" y="19007"/>
                  </a:lnTo>
                  <a:cubicBezTo>
                    <a:pt x="37" y="19269"/>
                    <a:pt x="1" y="19614"/>
                    <a:pt x="144" y="19912"/>
                  </a:cubicBezTo>
                  <a:lnTo>
                    <a:pt x="2108" y="24329"/>
                  </a:lnTo>
                  <a:cubicBezTo>
                    <a:pt x="2256" y="24669"/>
                    <a:pt x="2608" y="24890"/>
                    <a:pt x="2980" y="24890"/>
                  </a:cubicBezTo>
                  <a:cubicBezTo>
                    <a:pt x="2999" y="24890"/>
                    <a:pt x="3018" y="24890"/>
                    <a:pt x="3037" y="24889"/>
                  </a:cubicBezTo>
                  <a:lnTo>
                    <a:pt x="6395" y="24615"/>
                  </a:lnTo>
                  <a:cubicBezTo>
                    <a:pt x="6526" y="24615"/>
                    <a:pt x="6657" y="24686"/>
                    <a:pt x="6716" y="24829"/>
                  </a:cubicBezTo>
                  <a:cubicBezTo>
                    <a:pt x="7014" y="25496"/>
                    <a:pt x="7704" y="26734"/>
                    <a:pt x="8990" y="27365"/>
                  </a:cubicBezTo>
                  <a:cubicBezTo>
                    <a:pt x="10419" y="28079"/>
                    <a:pt x="10657" y="28651"/>
                    <a:pt x="10693" y="28710"/>
                  </a:cubicBezTo>
                  <a:cubicBezTo>
                    <a:pt x="10705" y="28770"/>
                    <a:pt x="10740" y="28818"/>
                    <a:pt x="10764" y="28877"/>
                  </a:cubicBezTo>
                  <a:lnTo>
                    <a:pt x="11764" y="30449"/>
                  </a:lnTo>
                  <a:cubicBezTo>
                    <a:pt x="11812" y="30520"/>
                    <a:pt x="11871" y="30580"/>
                    <a:pt x="11931" y="30639"/>
                  </a:cubicBezTo>
                  <a:lnTo>
                    <a:pt x="13741" y="32306"/>
                  </a:lnTo>
                  <a:cubicBezTo>
                    <a:pt x="13836" y="32401"/>
                    <a:pt x="13872" y="32532"/>
                    <a:pt x="13836" y="32651"/>
                  </a:cubicBezTo>
                  <a:lnTo>
                    <a:pt x="12884" y="35497"/>
                  </a:lnTo>
                  <a:cubicBezTo>
                    <a:pt x="12872" y="35533"/>
                    <a:pt x="12848" y="35557"/>
                    <a:pt x="12848" y="35592"/>
                  </a:cubicBezTo>
                  <a:lnTo>
                    <a:pt x="12383" y="37700"/>
                  </a:lnTo>
                  <a:cubicBezTo>
                    <a:pt x="12372" y="37819"/>
                    <a:pt x="12360" y="37950"/>
                    <a:pt x="12383" y="38069"/>
                  </a:cubicBezTo>
                  <a:cubicBezTo>
                    <a:pt x="12514" y="38724"/>
                    <a:pt x="13324" y="42093"/>
                    <a:pt x="17039" y="43641"/>
                  </a:cubicBezTo>
                  <a:cubicBezTo>
                    <a:pt x="17134" y="43688"/>
                    <a:pt x="17229" y="43772"/>
                    <a:pt x="17241" y="43879"/>
                  </a:cubicBezTo>
                  <a:lnTo>
                    <a:pt x="17575" y="45427"/>
                  </a:lnTo>
                  <a:cubicBezTo>
                    <a:pt x="17586" y="45451"/>
                    <a:pt x="17813" y="46201"/>
                    <a:pt x="18551" y="46475"/>
                  </a:cubicBezTo>
                  <a:cubicBezTo>
                    <a:pt x="18706" y="46546"/>
                    <a:pt x="18789" y="46665"/>
                    <a:pt x="18789" y="46808"/>
                  </a:cubicBezTo>
                  <a:lnTo>
                    <a:pt x="18622" y="50713"/>
                  </a:lnTo>
                  <a:lnTo>
                    <a:pt x="18622" y="50808"/>
                  </a:lnTo>
                  <a:cubicBezTo>
                    <a:pt x="18634" y="51023"/>
                    <a:pt x="18741" y="52106"/>
                    <a:pt x="19420" y="52737"/>
                  </a:cubicBezTo>
                  <a:cubicBezTo>
                    <a:pt x="19491" y="52797"/>
                    <a:pt x="19515" y="52868"/>
                    <a:pt x="19515" y="52951"/>
                  </a:cubicBezTo>
                  <a:cubicBezTo>
                    <a:pt x="19515" y="53606"/>
                    <a:pt x="19634" y="55261"/>
                    <a:pt x="20456" y="56285"/>
                  </a:cubicBezTo>
                  <a:lnTo>
                    <a:pt x="23492" y="60441"/>
                  </a:lnTo>
                  <a:cubicBezTo>
                    <a:pt x="23623" y="60619"/>
                    <a:pt x="23802" y="60738"/>
                    <a:pt x="24016" y="60798"/>
                  </a:cubicBezTo>
                  <a:lnTo>
                    <a:pt x="25314" y="61143"/>
                  </a:lnTo>
                  <a:cubicBezTo>
                    <a:pt x="25385" y="61155"/>
                    <a:pt x="25468" y="61167"/>
                    <a:pt x="25552" y="61167"/>
                  </a:cubicBezTo>
                  <a:cubicBezTo>
                    <a:pt x="25921" y="61167"/>
                    <a:pt x="26278" y="60952"/>
                    <a:pt x="26421" y="60595"/>
                  </a:cubicBezTo>
                  <a:cubicBezTo>
                    <a:pt x="26576" y="60250"/>
                    <a:pt x="26504" y="59845"/>
                    <a:pt x="26242" y="59583"/>
                  </a:cubicBezTo>
                  <a:lnTo>
                    <a:pt x="25147" y="58393"/>
                  </a:lnTo>
                  <a:cubicBezTo>
                    <a:pt x="25087" y="58309"/>
                    <a:pt x="25052" y="58238"/>
                    <a:pt x="25052" y="58155"/>
                  </a:cubicBezTo>
                  <a:lnTo>
                    <a:pt x="25099" y="56702"/>
                  </a:lnTo>
                  <a:lnTo>
                    <a:pt x="25230" y="55499"/>
                  </a:lnTo>
                  <a:cubicBezTo>
                    <a:pt x="25254" y="55428"/>
                    <a:pt x="25290" y="55357"/>
                    <a:pt x="25349" y="55297"/>
                  </a:cubicBezTo>
                  <a:lnTo>
                    <a:pt x="27588" y="53356"/>
                  </a:lnTo>
                  <a:cubicBezTo>
                    <a:pt x="27719" y="53249"/>
                    <a:pt x="27814" y="53118"/>
                    <a:pt x="27873" y="52951"/>
                  </a:cubicBezTo>
                  <a:lnTo>
                    <a:pt x="29636" y="47856"/>
                  </a:lnTo>
                  <a:cubicBezTo>
                    <a:pt x="29659" y="47772"/>
                    <a:pt x="29719" y="47713"/>
                    <a:pt x="29778" y="47677"/>
                  </a:cubicBezTo>
                  <a:lnTo>
                    <a:pt x="32362" y="46046"/>
                  </a:lnTo>
                  <a:cubicBezTo>
                    <a:pt x="32517" y="45963"/>
                    <a:pt x="32636" y="45843"/>
                    <a:pt x="32707" y="45689"/>
                  </a:cubicBezTo>
                  <a:cubicBezTo>
                    <a:pt x="32993" y="45177"/>
                    <a:pt x="33624" y="43700"/>
                    <a:pt x="33719" y="41486"/>
                  </a:cubicBezTo>
                  <a:cubicBezTo>
                    <a:pt x="33719" y="41391"/>
                    <a:pt x="33743" y="41319"/>
                    <a:pt x="33803" y="41260"/>
                  </a:cubicBezTo>
                  <a:cubicBezTo>
                    <a:pt x="34243" y="40795"/>
                    <a:pt x="35232" y="39581"/>
                    <a:pt x="35136" y="38033"/>
                  </a:cubicBezTo>
                  <a:cubicBezTo>
                    <a:pt x="35112" y="37652"/>
                    <a:pt x="34862" y="37331"/>
                    <a:pt x="34505" y="37211"/>
                  </a:cubicBezTo>
                  <a:lnTo>
                    <a:pt x="30279" y="35747"/>
                  </a:lnTo>
                  <a:cubicBezTo>
                    <a:pt x="30219" y="35735"/>
                    <a:pt x="30171" y="35687"/>
                    <a:pt x="30136" y="35652"/>
                  </a:cubicBezTo>
                  <a:lnTo>
                    <a:pt x="28731" y="33842"/>
                  </a:lnTo>
                  <a:cubicBezTo>
                    <a:pt x="28719" y="33830"/>
                    <a:pt x="28719" y="33806"/>
                    <a:pt x="28707" y="33782"/>
                  </a:cubicBezTo>
                  <a:lnTo>
                    <a:pt x="28004" y="32354"/>
                  </a:lnTo>
                  <a:cubicBezTo>
                    <a:pt x="27885" y="32104"/>
                    <a:pt x="27647" y="31925"/>
                    <a:pt x="27373" y="31854"/>
                  </a:cubicBezTo>
                  <a:lnTo>
                    <a:pt x="23063" y="30794"/>
                  </a:lnTo>
                  <a:cubicBezTo>
                    <a:pt x="23004" y="30782"/>
                    <a:pt x="22956" y="30746"/>
                    <a:pt x="22909" y="30723"/>
                  </a:cubicBezTo>
                  <a:lnTo>
                    <a:pt x="21897" y="29818"/>
                  </a:lnTo>
                  <a:cubicBezTo>
                    <a:pt x="21742" y="29675"/>
                    <a:pt x="21527" y="29591"/>
                    <a:pt x="21301" y="29580"/>
                  </a:cubicBezTo>
                  <a:lnTo>
                    <a:pt x="19206" y="29484"/>
                  </a:lnTo>
                  <a:cubicBezTo>
                    <a:pt x="19146" y="29484"/>
                    <a:pt x="19087" y="29472"/>
                    <a:pt x="19027" y="29425"/>
                  </a:cubicBezTo>
                  <a:lnTo>
                    <a:pt x="18908" y="29341"/>
                  </a:lnTo>
                  <a:cubicBezTo>
                    <a:pt x="18825" y="29282"/>
                    <a:pt x="18777" y="29187"/>
                    <a:pt x="18777" y="29080"/>
                  </a:cubicBezTo>
                  <a:cubicBezTo>
                    <a:pt x="18765" y="28984"/>
                    <a:pt x="18801" y="28877"/>
                    <a:pt x="18896" y="28818"/>
                  </a:cubicBezTo>
                  <a:lnTo>
                    <a:pt x="19063" y="28687"/>
                  </a:lnTo>
                  <a:cubicBezTo>
                    <a:pt x="19182" y="28591"/>
                    <a:pt x="19206" y="28448"/>
                    <a:pt x="19146" y="28306"/>
                  </a:cubicBezTo>
                  <a:cubicBezTo>
                    <a:pt x="19097" y="28207"/>
                    <a:pt x="18991" y="28142"/>
                    <a:pt x="18876" y="28142"/>
                  </a:cubicBezTo>
                  <a:cubicBezTo>
                    <a:pt x="18851" y="28142"/>
                    <a:pt x="18826" y="28145"/>
                    <a:pt x="18801" y="28151"/>
                  </a:cubicBezTo>
                  <a:lnTo>
                    <a:pt x="17896" y="28341"/>
                  </a:lnTo>
                  <a:cubicBezTo>
                    <a:pt x="17729" y="28389"/>
                    <a:pt x="17586" y="28460"/>
                    <a:pt x="17467" y="28568"/>
                  </a:cubicBezTo>
                  <a:lnTo>
                    <a:pt x="15991" y="29889"/>
                  </a:lnTo>
                  <a:cubicBezTo>
                    <a:pt x="15943" y="29949"/>
                    <a:pt x="15872" y="29972"/>
                    <a:pt x="15801" y="29972"/>
                  </a:cubicBezTo>
                  <a:lnTo>
                    <a:pt x="14384" y="30080"/>
                  </a:lnTo>
                  <a:lnTo>
                    <a:pt x="14300" y="30080"/>
                  </a:lnTo>
                  <a:lnTo>
                    <a:pt x="13265" y="29413"/>
                  </a:lnTo>
                  <a:cubicBezTo>
                    <a:pt x="13253" y="29401"/>
                    <a:pt x="13229" y="29401"/>
                    <a:pt x="13193" y="29377"/>
                  </a:cubicBezTo>
                  <a:cubicBezTo>
                    <a:pt x="13086" y="29341"/>
                    <a:pt x="13003" y="29246"/>
                    <a:pt x="12967" y="29127"/>
                  </a:cubicBezTo>
                  <a:cubicBezTo>
                    <a:pt x="12967" y="29115"/>
                    <a:pt x="12955" y="29103"/>
                    <a:pt x="12955" y="29080"/>
                  </a:cubicBezTo>
                  <a:lnTo>
                    <a:pt x="12038" y="26579"/>
                  </a:lnTo>
                  <a:cubicBezTo>
                    <a:pt x="12014" y="26520"/>
                    <a:pt x="12038" y="26448"/>
                    <a:pt x="12062" y="26389"/>
                  </a:cubicBezTo>
                  <a:lnTo>
                    <a:pt x="12788" y="24948"/>
                  </a:lnTo>
                  <a:cubicBezTo>
                    <a:pt x="12907" y="24710"/>
                    <a:pt x="12931" y="24424"/>
                    <a:pt x="12824" y="24174"/>
                  </a:cubicBezTo>
                  <a:lnTo>
                    <a:pt x="12455" y="23234"/>
                  </a:lnTo>
                  <a:cubicBezTo>
                    <a:pt x="12300" y="22862"/>
                    <a:pt x="11940" y="22634"/>
                    <a:pt x="11559" y="22634"/>
                  </a:cubicBezTo>
                  <a:cubicBezTo>
                    <a:pt x="11501" y="22634"/>
                    <a:pt x="11442" y="22639"/>
                    <a:pt x="11383" y="22650"/>
                  </a:cubicBezTo>
                  <a:lnTo>
                    <a:pt x="10086" y="22924"/>
                  </a:lnTo>
                  <a:cubicBezTo>
                    <a:pt x="10064" y="22929"/>
                    <a:pt x="10041" y="22931"/>
                    <a:pt x="10019" y="22931"/>
                  </a:cubicBezTo>
                  <a:cubicBezTo>
                    <a:pt x="9932" y="22931"/>
                    <a:pt x="9845" y="22895"/>
                    <a:pt x="9788" y="22829"/>
                  </a:cubicBezTo>
                  <a:cubicBezTo>
                    <a:pt x="9716" y="22757"/>
                    <a:pt x="9669" y="22638"/>
                    <a:pt x="9693" y="22531"/>
                  </a:cubicBezTo>
                  <a:lnTo>
                    <a:pt x="9907" y="21555"/>
                  </a:lnTo>
                  <a:cubicBezTo>
                    <a:pt x="9919" y="21448"/>
                    <a:pt x="9990" y="21364"/>
                    <a:pt x="10097" y="21317"/>
                  </a:cubicBezTo>
                  <a:lnTo>
                    <a:pt x="11645" y="20686"/>
                  </a:lnTo>
                  <a:cubicBezTo>
                    <a:pt x="11675" y="20674"/>
                    <a:pt x="11714" y="20668"/>
                    <a:pt x="11754" y="20668"/>
                  </a:cubicBezTo>
                  <a:cubicBezTo>
                    <a:pt x="11794" y="20668"/>
                    <a:pt x="11836" y="20674"/>
                    <a:pt x="11871" y="20686"/>
                  </a:cubicBezTo>
                  <a:lnTo>
                    <a:pt x="15455" y="21912"/>
                  </a:lnTo>
                  <a:lnTo>
                    <a:pt x="16324" y="22293"/>
                  </a:lnTo>
                  <a:cubicBezTo>
                    <a:pt x="16445" y="22349"/>
                    <a:pt x="16574" y="22376"/>
                    <a:pt x="16702" y="22376"/>
                  </a:cubicBezTo>
                  <a:cubicBezTo>
                    <a:pt x="16979" y="22376"/>
                    <a:pt x="17253" y="22251"/>
                    <a:pt x="17432" y="22031"/>
                  </a:cubicBezTo>
                  <a:lnTo>
                    <a:pt x="17944" y="21400"/>
                  </a:lnTo>
                  <a:cubicBezTo>
                    <a:pt x="18134" y="21162"/>
                    <a:pt x="18194" y="20852"/>
                    <a:pt x="18122" y="20555"/>
                  </a:cubicBezTo>
                  <a:lnTo>
                    <a:pt x="17229" y="17269"/>
                  </a:lnTo>
                  <a:cubicBezTo>
                    <a:pt x="17194" y="17173"/>
                    <a:pt x="17217" y="17078"/>
                    <a:pt x="17277" y="16995"/>
                  </a:cubicBezTo>
                  <a:lnTo>
                    <a:pt x="18468" y="15256"/>
                  </a:lnTo>
                  <a:lnTo>
                    <a:pt x="20527" y="12196"/>
                  </a:lnTo>
                  <a:cubicBezTo>
                    <a:pt x="20575" y="12113"/>
                    <a:pt x="20646" y="12077"/>
                    <a:pt x="20742" y="12054"/>
                  </a:cubicBezTo>
                  <a:lnTo>
                    <a:pt x="29695" y="10172"/>
                  </a:lnTo>
                  <a:cubicBezTo>
                    <a:pt x="29898" y="10125"/>
                    <a:pt x="30052" y="10030"/>
                    <a:pt x="30195" y="9899"/>
                  </a:cubicBezTo>
                  <a:lnTo>
                    <a:pt x="31838" y="8136"/>
                  </a:lnTo>
                  <a:cubicBezTo>
                    <a:pt x="31862" y="8136"/>
                    <a:pt x="31874" y="8125"/>
                    <a:pt x="31886" y="8113"/>
                  </a:cubicBezTo>
                  <a:lnTo>
                    <a:pt x="33588" y="6851"/>
                  </a:lnTo>
                  <a:cubicBezTo>
                    <a:pt x="33612" y="6827"/>
                    <a:pt x="33624" y="6815"/>
                    <a:pt x="33660" y="6803"/>
                  </a:cubicBezTo>
                  <a:lnTo>
                    <a:pt x="35803" y="5934"/>
                  </a:lnTo>
                  <a:cubicBezTo>
                    <a:pt x="36089" y="5815"/>
                    <a:pt x="36291" y="5565"/>
                    <a:pt x="36363" y="5267"/>
                  </a:cubicBezTo>
                  <a:lnTo>
                    <a:pt x="36982" y="2541"/>
                  </a:lnTo>
                  <a:cubicBezTo>
                    <a:pt x="37041" y="2291"/>
                    <a:pt x="36994" y="2029"/>
                    <a:pt x="36839" y="1814"/>
                  </a:cubicBezTo>
                  <a:cubicBezTo>
                    <a:pt x="36708" y="1612"/>
                    <a:pt x="36470" y="1457"/>
                    <a:pt x="36220" y="1409"/>
                  </a:cubicBezTo>
                  <a:lnTo>
                    <a:pt x="27481" y="16"/>
                  </a:lnTo>
                  <a:cubicBezTo>
                    <a:pt x="27425" y="5"/>
                    <a:pt x="27370" y="0"/>
                    <a:pt x="2731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3" name="Google Shape;17403;p59"/>
          <p:cNvGrpSpPr/>
          <p:nvPr/>
        </p:nvGrpSpPr>
        <p:grpSpPr>
          <a:xfrm rot="-6805185">
            <a:off x="-1232745" y="2248343"/>
            <a:ext cx="3236666" cy="2992724"/>
            <a:chOff x="2483025" y="1774950"/>
            <a:chExt cx="1815750" cy="1678900"/>
          </a:xfrm>
        </p:grpSpPr>
        <p:sp>
          <p:nvSpPr>
            <p:cNvPr id="17404" name="Google Shape;17404;p59"/>
            <p:cNvSpPr/>
            <p:nvPr/>
          </p:nvSpPr>
          <p:spPr>
            <a:xfrm>
              <a:off x="2546425" y="1800350"/>
              <a:ext cx="1653525" cy="1653500"/>
            </a:xfrm>
            <a:custGeom>
              <a:avLst/>
              <a:gdLst/>
              <a:ahLst/>
              <a:cxnLst/>
              <a:rect l="l" t="t" r="r" b="b"/>
              <a:pathLst>
                <a:path w="66141" h="66140" extrusionOk="0">
                  <a:moveTo>
                    <a:pt x="33077" y="1144"/>
                  </a:moveTo>
                  <a:cubicBezTo>
                    <a:pt x="50674" y="1144"/>
                    <a:pt x="64997" y="15467"/>
                    <a:pt x="64997" y="33064"/>
                  </a:cubicBezTo>
                  <a:cubicBezTo>
                    <a:pt x="64997" y="50673"/>
                    <a:pt x="50674" y="64997"/>
                    <a:pt x="33077" y="64997"/>
                  </a:cubicBezTo>
                  <a:cubicBezTo>
                    <a:pt x="15467" y="64997"/>
                    <a:pt x="1144" y="50673"/>
                    <a:pt x="1144" y="33064"/>
                  </a:cubicBezTo>
                  <a:cubicBezTo>
                    <a:pt x="1144" y="15467"/>
                    <a:pt x="15467" y="1144"/>
                    <a:pt x="33077" y="1144"/>
                  </a:cubicBezTo>
                  <a:close/>
                  <a:moveTo>
                    <a:pt x="33077" y="1"/>
                  </a:moveTo>
                  <a:cubicBezTo>
                    <a:pt x="14836" y="1"/>
                    <a:pt x="1" y="14836"/>
                    <a:pt x="1" y="33064"/>
                  </a:cubicBezTo>
                  <a:cubicBezTo>
                    <a:pt x="1" y="51304"/>
                    <a:pt x="14836" y="66140"/>
                    <a:pt x="33077" y="66140"/>
                  </a:cubicBezTo>
                  <a:cubicBezTo>
                    <a:pt x="51317" y="66140"/>
                    <a:pt x="66140" y="51304"/>
                    <a:pt x="66140" y="33064"/>
                  </a:cubicBezTo>
                  <a:cubicBezTo>
                    <a:pt x="66140" y="14836"/>
                    <a:pt x="51305" y="1"/>
                    <a:pt x="330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5" name="Google Shape;17405;p59"/>
            <p:cNvSpPr/>
            <p:nvPr/>
          </p:nvSpPr>
          <p:spPr>
            <a:xfrm>
              <a:off x="3422725" y="3171350"/>
              <a:ext cx="425675" cy="206900"/>
            </a:xfrm>
            <a:custGeom>
              <a:avLst/>
              <a:gdLst/>
              <a:ahLst/>
              <a:cxnLst/>
              <a:rect l="l" t="t" r="r" b="b"/>
              <a:pathLst>
                <a:path w="17027" h="8276" extrusionOk="0">
                  <a:moveTo>
                    <a:pt x="17027" y="1"/>
                  </a:moveTo>
                  <a:cubicBezTo>
                    <a:pt x="17027" y="1"/>
                    <a:pt x="16848" y="215"/>
                    <a:pt x="16503" y="584"/>
                  </a:cubicBezTo>
                  <a:cubicBezTo>
                    <a:pt x="16193" y="953"/>
                    <a:pt x="15705" y="1477"/>
                    <a:pt x="15050" y="2060"/>
                  </a:cubicBezTo>
                  <a:cubicBezTo>
                    <a:pt x="13753" y="3251"/>
                    <a:pt x="11741" y="4620"/>
                    <a:pt x="9312" y="5668"/>
                  </a:cubicBezTo>
                  <a:cubicBezTo>
                    <a:pt x="6895" y="6740"/>
                    <a:pt x="4525" y="7359"/>
                    <a:pt x="2811" y="7728"/>
                  </a:cubicBezTo>
                  <a:cubicBezTo>
                    <a:pt x="1954" y="7918"/>
                    <a:pt x="1251" y="8049"/>
                    <a:pt x="763" y="8144"/>
                  </a:cubicBezTo>
                  <a:cubicBezTo>
                    <a:pt x="263" y="8228"/>
                    <a:pt x="1" y="8275"/>
                    <a:pt x="1" y="8275"/>
                  </a:cubicBezTo>
                  <a:cubicBezTo>
                    <a:pt x="1" y="8275"/>
                    <a:pt x="287" y="8264"/>
                    <a:pt x="775" y="8252"/>
                  </a:cubicBezTo>
                  <a:cubicBezTo>
                    <a:pt x="1275" y="8216"/>
                    <a:pt x="1989" y="8168"/>
                    <a:pt x="2870" y="8061"/>
                  </a:cubicBezTo>
                  <a:cubicBezTo>
                    <a:pt x="4633" y="7859"/>
                    <a:pt x="7085" y="7406"/>
                    <a:pt x="9597" y="6311"/>
                  </a:cubicBezTo>
                  <a:cubicBezTo>
                    <a:pt x="12133" y="5216"/>
                    <a:pt x="14110" y="3632"/>
                    <a:pt x="15301" y="2310"/>
                  </a:cubicBezTo>
                  <a:cubicBezTo>
                    <a:pt x="15908" y="1656"/>
                    <a:pt x="16336" y="1072"/>
                    <a:pt x="16610" y="655"/>
                  </a:cubicBezTo>
                  <a:cubicBezTo>
                    <a:pt x="16896" y="239"/>
                    <a:pt x="17027" y="1"/>
                    <a:pt x="1702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6" name="Google Shape;17406;p59"/>
            <p:cNvSpPr/>
            <p:nvPr/>
          </p:nvSpPr>
          <p:spPr>
            <a:xfrm>
              <a:off x="3488525" y="3212725"/>
              <a:ext cx="233375" cy="116700"/>
            </a:xfrm>
            <a:custGeom>
              <a:avLst/>
              <a:gdLst/>
              <a:ahLst/>
              <a:cxnLst/>
              <a:rect l="l" t="t" r="r" b="b"/>
              <a:pathLst>
                <a:path w="9335" h="4668" extrusionOk="0">
                  <a:moveTo>
                    <a:pt x="9335" y="1"/>
                  </a:moveTo>
                  <a:cubicBezTo>
                    <a:pt x="9335" y="1"/>
                    <a:pt x="9216" y="84"/>
                    <a:pt x="9001" y="251"/>
                  </a:cubicBezTo>
                  <a:cubicBezTo>
                    <a:pt x="8799" y="417"/>
                    <a:pt x="8466" y="655"/>
                    <a:pt x="8085" y="917"/>
                  </a:cubicBezTo>
                  <a:cubicBezTo>
                    <a:pt x="7287" y="1477"/>
                    <a:pt x="6180" y="2168"/>
                    <a:pt x="4894" y="2810"/>
                  </a:cubicBezTo>
                  <a:cubicBezTo>
                    <a:pt x="3620" y="3453"/>
                    <a:pt x="2393" y="3930"/>
                    <a:pt x="1489" y="4227"/>
                  </a:cubicBezTo>
                  <a:cubicBezTo>
                    <a:pt x="1036" y="4370"/>
                    <a:pt x="667" y="4477"/>
                    <a:pt x="405" y="4549"/>
                  </a:cubicBezTo>
                  <a:cubicBezTo>
                    <a:pt x="143" y="4632"/>
                    <a:pt x="0" y="4668"/>
                    <a:pt x="0" y="4668"/>
                  </a:cubicBezTo>
                  <a:lnTo>
                    <a:pt x="417" y="4668"/>
                  </a:lnTo>
                  <a:cubicBezTo>
                    <a:pt x="691" y="4656"/>
                    <a:pt x="1072" y="4632"/>
                    <a:pt x="1560" y="4573"/>
                  </a:cubicBezTo>
                  <a:cubicBezTo>
                    <a:pt x="2524" y="4430"/>
                    <a:pt x="3858" y="4108"/>
                    <a:pt x="5203" y="3441"/>
                  </a:cubicBezTo>
                  <a:cubicBezTo>
                    <a:pt x="6561" y="2751"/>
                    <a:pt x="7620" y="1894"/>
                    <a:pt x="8299" y="1191"/>
                  </a:cubicBezTo>
                  <a:cubicBezTo>
                    <a:pt x="8644" y="834"/>
                    <a:pt x="8918" y="536"/>
                    <a:pt x="9073" y="322"/>
                  </a:cubicBezTo>
                  <a:cubicBezTo>
                    <a:pt x="9239" y="120"/>
                    <a:pt x="9335" y="1"/>
                    <a:pt x="933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7" name="Google Shape;17407;p59"/>
            <p:cNvSpPr/>
            <p:nvPr/>
          </p:nvSpPr>
          <p:spPr>
            <a:xfrm>
              <a:off x="3550725" y="3216000"/>
              <a:ext cx="75050" cy="50925"/>
            </a:xfrm>
            <a:custGeom>
              <a:avLst/>
              <a:gdLst/>
              <a:ahLst/>
              <a:cxnLst/>
              <a:rect l="l" t="t" r="r" b="b"/>
              <a:pathLst>
                <a:path w="3002" h="2037" extrusionOk="0">
                  <a:moveTo>
                    <a:pt x="3001" y="1"/>
                  </a:moveTo>
                  <a:cubicBezTo>
                    <a:pt x="3001" y="1"/>
                    <a:pt x="2132" y="167"/>
                    <a:pt x="1310" y="727"/>
                  </a:cubicBezTo>
                  <a:cubicBezTo>
                    <a:pt x="477" y="1298"/>
                    <a:pt x="1" y="2037"/>
                    <a:pt x="1" y="2037"/>
                  </a:cubicBezTo>
                  <a:cubicBezTo>
                    <a:pt x="1" y="2037"/>
                    <a:pt x="858" y="1870"/>
                    <a:pt x="1691" y="1310"/>
                  </a:cubicBezTo>
                  <a:cubicBezTo>
                    <a:pt x="2525" y="739"/>
                    <a:pt x="3001" y="1"/>
                    <a:pt x="300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8" name="Google Shape;17408;p59"/>
            <p:cNvSpPr/>
            <p:nvPr/>
          </p:nvSpPr>
          <p:spPr>
            <a:xfrm>
              <a:off x="3539125" y="3190600"/>
              <a:ext cx="61925" cy="30250"/>
            </a:xfrm>
            <a:custGeom>
              <a:avLst/>
              <a:gdLst/>
              <a:ahLst/>
              <a:cxnLst/>
              <a:rect l="l" t="t" r="r" b="b"/>
              <a:pathLst>
                <a:path w="2477" h="1210" extrusionOk="0">
                  <a:moveTo>
                    <a:pt x="2350" y="1"/>
                  </a:moveTo>
                  <a:cubicBezTo>
                    <a:pt x="2117" y="1"/>
                    <a:pt x="1597" y="34"/>
                    <a:pt x="1084" y="290"/>
                  </a:cubicBezTo>
                  <a:cubicBezTo>
                    <a:pt x="405" y="636"/>
                    <a:pt x="0" y="1207"/>
                    <a:pt x="0" y="1207"/>
                  </a:cubicBezTo>
                  <a:cubicBezTo>
                    <a:pt x="0" y="1207"/>
                    <a:pt x="37" y="1210"/>
                    <a:pt x="102" y="1210"/>
                  </a:cubicBezTo>
                  <a:cubicBezTo>
                    <a:pt x="320" y="1210"/>
                    <a:pt x="858" y="1181"/>
                    <a:pt x="1381" y="933"/>
                  </a:cubicBezTo>
                  <a:cubicBezTo>
                    <a:pt x="2072" y="588"/>
                    <a:pt x="2477" y="5"/>
                    <a:pt x="2477" y="5"/>
                  </a:cubicBezTo>
                  <a:cubicBezTo>
                    <a:pt x="2477" y="5"/>
                    <a:pt x="2431" y="1"/>
                    <a:pt x="235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9" name="Google Shape;17409;p59"/>
            <p:cNvSpPr/>
            <p:nvPr/>
          </p:nvSpPr>
          <p:spPr>
            <a:xfrm>
              <a:off x="2764025" y="1887850"/>
              <a:ext cx="393825" cy="307225"/>
            </a:xfrm>
            <a:custGeom>
              <a:avLst/>
              <a:gdLst/>
              <a:ahLst/>
              <a:cxnLst/>
              <a:rect l="l" t="t" r="r" b="b"/>
              <a:pathLst>
                <a:path w="15753" h="12289" extrusionOk="0">
                  <a:moveTo>
                    <a:pt x="15752" y="1"/>
                  </a:moveTo>
                  <a:lnTo>
                    <a:pt x="15752" y="1"/>
                  </a:lnTo>
                  <a:cubicBezTo>
                    <a:pt x="15752" y="1"/>
                    <a:pt x="15467" y="72"/>
                    <a:pt x="14967" y="191"/>
                  </a:cubicBezTo>
                  <a:cubicBezTo>
                    <a:pt x="14705" y="251"/>
                    <a:pt x="14395" y="334"/>
                    <a:pt x="14050" y="453"/>
                  </a:cubicBezTo>
                  <a:cubicBezTo>
                    <a:pt x="13693" y="572"/>
                    <a:pt x="13300" y="692"/>
                    <a:pt x="12859" y="870"/>
                  </a:cubicBezTo>
                  <a:cubicBezTo>
                    <a:pt x="12431" y="1037"/>
                    <a:pt x="11954" y="1215"/>
                    <a:pt x="11466" y="1454"/>
                  </a:cubicBezTo>
                  <a:cubicBezTo>
                    <a:pt x="10978" y="1668"/>
                    <a:pt x="10454" y="1942"/>
                    <a:pt x="9906" y="2227"/>
                  </a:cubicBezTo>
                  <a:cubicBezTo>
                    <a:pt x="8811" y="2823"/>
                    <a:pt x="7668" y="3549"/>
                    <a:pt x="6537" y="4430"/>
                  </a:cubicBezTo>
                  <a:cubicBezTo>
                    <a:pt x="5418" y="5311"/>
                    <a:pt x="4430" y="6252"/>
                    <a:pt x="3596" y="7157"/>
                  </a:cubicBezTo>
                  <a:cubicBezTo>
                    <a:pt x="3191" y="7621"/>
                    <a:pt x="2787" y="8061"/>
                    <a:pt x="2465" y="8490"/>
                  </a:cubicBezTo>
                  <a:cubicBezTo>
                    <a:pt x="2120" y="8907"/>
                    <a:pt x="1822" y="9324"/>
                    <a:pt x="1548" y="9716"/>
                  </a:cubicBezTo>
                  <a:cubicBezTo>
                    <a:pt x="1286" y="10097"/>
                    <a:pt x="1060" y="10455"/>
                    <a:pt x="870" y="10776"/>
                  </a:cubicBezTo>
                  <a:cubicBezTo>
                    <a:pt x="679" y="11086"/>
                    <a:pt x="512" y="11371"/>
                    <a:pt x="393" y="11586"/>
                  </a:cubicBezTo>
                  <a:cubicBezTo>
                    <a:pt x="143" y="12038"/>
                    <a:pt x="0" y="12288"/>
                    <a:pt x="0" y="12288"/>
                  </a:cubicBezTo>
                  <a:cubicBezTo>
                    <a:pt x="0" y="12288"/>
                    <a:pt x="167" y="12062"/>
                    <a:pt x="477" y="11645"/>
                  </a:cubicBezTo>
                  <a:cubicBezTo>
                    <a:pt x="631" y="11443"/>
                    <a:pt x="810" y="11193"/>
                    <a:pt x="1048" y="10907"/>
                  </a:cubicBezTo>
                  <a:cubicBezTo>
                    <a:pt x="1286" y="10621"/>
                    <a:pt x="1524" y="10276"/>
                    <a:pt x="1834" y="9943"/>
                  </a:cubicBezTo>
                  <a:cubicBezTo>
                    <a:pt x="2132" y="9585"/>
                    <a:pt x="2465" y="9193"/>
                    <a:pt x="2834" y="8812"/>
                  </a:cubicBezTo>
                  <a:cubicBezTo>
                    <a:pt x="3191" y="8407"/>
                    <a:pt x="3608" y="8002"/>
                    <a:pt x="4025" y="7573"/>
                  </a:cubicBezTo>
                  <a:cubicBezTo>
                    <a:pt x="4882" y="6728"/>
                    <a:pt x="5882" y="5847"/>
                    <a:pt x="6966" y="4978"/>
                  </a:cubicBezTo>
                  <a:cubicBezTo>
                    <a:pt x="8073" y="4132"/>
                    <a:pt x="9168" y="3394"/>
                    <a:pt x="10204" y="2751"/>
                  </a:cubicBezTo>
                  <a:cubicBezTo>
                    <a:pt x="10716" y="2442"/>
                    <a:pt x="11216" y="2144"/>
                    <a:pt x="11692" y="1882"/>
                  </a:cubicBezTo>
                  <a:cubicBezTo>
                    <a:pt x="12145" y="1632"/>
                    <a:pt x="12597" y="1406"/>
                    <a:pt x="13014" y="1204"/>
                  </a:cubicBezTo>
                  <a:cubicBezTo>
                    <a:pt x="13431" y="989"/>
                    <a:pt x="13812" y="834"/>
                    <a:pt x="14145" y="680"/>
                  </a:cubicBezTo>
                  <a:cubicBezTo>
                    <a:pt x="14467" y="513"/>
                    <a:pt x="14764" y="394"/>
                    <a:pt x="15002" y="311"/>
                  </a:cubicBezTo>
                  <a:cubicBezTo>
                    <a:pt x="15478" y="96"/>
                    <a:pt x="15752" y="1"/>
                    <a:pt x="1575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0" name="Google Shape;17410;p59"/>
            <p:cNvSpPr/>
            <p:nvPr/>
          </p:nvSpPr>
          <p:spPr>
            <a:xfrm>
              <a:off x="2832175" y="1989650"/>
              <a:ext cx="202450" cy="180125"/>
            </a:xfrm>
            <a:custGeom>
              <a:avLst/>
              <a:gdLst/>
              <a:ahLst/>
              <a:cxnLst/>
              <a:rect l="l" t="t" r="r" b="b"/>
              <a:pathLst>
                <a:path w="8098" h="7205" extrusionOk="0">
                  <a:moveTo>
                    <a:pt x="8097" y="1"/>
                  </a:moveTo>
                  <a:cubicBezTo>
                    <a:pt x="8097" y="1"/>
                    <a:pt x="7966" y="60"/>
                    <a:pt x="7716" y="179"/>
                  </a:cubicBezTo>
                  <a:cubicBezTo>
                    <a:pt x="7454" y="299"/>
                    <a:pt x="7085" y="477"/>
                    <a:pt x="6657" y="715"/>
                  </a:cubicBezTo>
                  <a:cubicBezTo>
                    <a:pt x="5776" y="1192"/>
                    <a:pt x="4621" y="1942"/>
                    <a:pt x="3466" y="2954"/>
                  </a:cubicBezTo>
                  <a:cubicBezTo>
                    <a:pt x="2335" y="3966"/>
                    <a:pt x="1465" y="5037"/>
                    <a:pt x="882" y="5847"/>
                  </a:cubicBezTo>
                  <a:cubicBezTo>
                    <a:pt x="584" y="6252"/>
                    <a:pt x="370" y="6597"/>
                    <a:pt x="227" y="6835"/>
                  </a:cubicBezTo>
                  <a:cubicBezTo>
                    <a:pt x="72" y="7073"/>
                    <a:pt x="1" y="7204"/>
                    <a:pt x="1" y="7204"/>
                  </a:cubicBezTo>
                  <a:lnTo>
                    <a:pt x="1132" y="6073"/>
                  </a:lnTo>
                  <a:cubicBezTo>
                    <a:pt x="1835" y="5394"/>
                    <a:pt x="2811" y="4454"/>
                    <a:pt x="3930" y="3466"/>
                  </a:cubicBezTo>
                  <a:cubicBezTo>
                    <a:pt x="5049" y="2489"/>
                    <a:pt x="6073" y="1608"/>
                    <a:pt x="6847" y="1001"/>
                  </a:cubicBezTo>
                  <a:cubicBezTo>
                    <a:pt x="7621" y="394"/>
                    <a:pt x="8097" y="1"/>
                    <a:pt x="809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1" name="Google Shape;17411;p59"/>
            <p:cNvSpPr/>
            <p:nvPr/>
          </p:nvSpPr>
          <p:spPr>
            <a:xfrm>
              <a:off x="2904825" y="2081625"/>
              <a:ext cx="61325" cy="47950"/>
            </a:xfrm>
            <a:custGeom>
              <a:avLst/>
              <a:gdLst/>
              <a:ahLst/>
              <a:cxnLst/>
              <a:rect l="l" t="t" r="r" b="b"/>
              <a:pathLst>
                <a:path w="2453" h="1918" extrusionOk="0">
                  <a:moveTo>
                    <a:pt x="2453" y="1"/>
                  </a:moveTo>
                  <a:cubicBezTo>
                    <a:pt x="2453" y="1"/>
                    <a:pt x="1691" y="144"/>
                    <a:pt x="1012" y="680"/>
                  </a:cubicBezTo>
                  <a:cubicBezTo>
                    <a:pt x="322" y="1215"/>
                    <a:pt x="0" y="1918"/>
                    <a:pt x="0" y="1918"/>
                  </a:cubicBezTo>
                  <a:cubicBezTo>
                    <a:pt x="0" y="1918"/>
                    <a:pt x="762" y="1775"/>
                    <a:pt x="1441" y="1239"/>
                  </a:cubicBezTo>
                  <a:cubicBezTo>
                    <a:pt x="2131" y="703"/>
                    <a:pt x="2453" y="1"/>
                    <a:pt x="245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2" name="Google Shape;17412;p59"/>
            <p:cNvSpPr/>
            <p:nvPr/>
          </p:nvSpPr>
          <p:spPr>
            <a:xfrm>
              <a:off x="4110925" y="2429900"/>
              <a:ext cx="29200" cy="310775"/>
            </a:xfrm>
            <a:custGeom>
              <a:avLst/>
              <a:gdLst/>
              <a:ahLst/>
              <a:cxnLst/>
              <a:rect l="l" t="t" r="r" b="b"/>
              <a:pathLst>
                <a:path w="1168" h="12431" extrusionOk="0">
                  <a:moveTo>
                    <a:pt x="0" y="0"/>
                  </a:moveTo>
                  <a:cubicBezTo>
                    <a:pt x="0" y="0"/>
                    <a:pt x="24" y="179"/>
                    <a:pt x="48" y="488"/>
                  </a:cubicBezTo>
                  <a:cubicBezTo>
                    <a:pt x="95" y="798"/>
                    <a:pt x="143" y="1262"/>
                    <a:pt x="179" y="1834"/>
                  </a:cubicBezTo>
                  <a:cubicBezTo>
                    <a:pt x="286" y="2941"/>
                    <a:pt x="393" y="4489"/>
                    <a:pt x="417" y="6203"/>
                  </a:cubicBezTo>
                  <a:cubicBezTo>
                    <a:pt x="453" y="7918"/>
                    <a:pt x="405" y="9466"/>
                    <a:pt x="346" y="10597"/>
                  </a:cubicBezTo>
                  <a:cubicBezTo>
                    <a:pt x="322" y="11156"/>
                    <a:pt x="286" y="11621"/>
                    <a:pt x="262" y="11930"/>
                  </a:cubicBezTo>
                  <a:cubicBezTo>
                    <a:pt x="238" y="12252"/>
                    <a:pt x="226" y="12430"/>
                    <a:pt x="226" y="12430"/>
                  </a:cubicBezTo>
                  <a:cubicBezTo>
                    <a:pt x="226" y="12430"/>
                    <a:pt x="274" y="12252"/>
                    <a:pt x="393" y="11942"/>
                  </a:cubicBezTo>
                  <a:cubicBezTo>
                    <a:pt x="476" y="11644"/>
                    <a:pt x="596" y="11204"/>
                    <a:pt x="715" y="10632"/>
                  </a:cubicBezTo>
                  <a:cubicBezTo>
                    <a:pt x="953" y="9525"/>
                    <a:pt x="1167" y="7942"/>
                    <a:pt x="1131" y="6191"/>
                  </a:cubicBezTo>
                  <a:cubicBezTo>
                    <a:pt x="1096" y="4453"/>
                    <a:pt x="822" y="2870"/>
                    <a:pt x="536" y="1774"/>
                  </a:cubicBezTo>
                  <a:cubicBezTo>
                    <a:pt x="405" y="1215"/>
                    <a:pt x="274" y="774"/>
                    <a:pt x="167" y="476"/>
                  </a:cubicBezTo>
                  <a:cubicBezTo>
                    <a:pt x="60" y="167"/>
                    <a:pt x="0" y="0"/>
                    <a:pt x="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3" name="Google Shape;17413;p59"/>
            <p:cNvSpPr/>
            <p:nvPr/>
          </p:nvSpPr>
          <p:spPr>
            <a:xfrm>
              <a:off x="4076400" y="2491200"/>
              <a:ext cx="20250" cy="146775"/>
            </a:xfrm>
            <a:custGeom>
              <a:avLst/>
              <a:gdLst/>
              <a:ahLst/>
              <a:cxnLst/>
              <a:rect l="l" t="t" r="r" b="b"/>
              <a:pathLst>
                <a:path w="810" h="5871" extrusionOk="0">
                  <a:moveTo>
                    <a:pt x="107" y="1"/>
                  </a:moveTo>
                  <a:cubicBezTo>
                    <a:pt x="107" y="1"/>
                    <a:pt x="72" y="346"/>
                    <a:pt x="48" y="882"/>
                  </a:cubicBezTo>
                  <a:cubicBezTo>
                    <a:pt x="36" y="1418"/>
                    <a:pt x="0" y="2144"/>
                    <a:pt x="48" y="2942"/>
                  </a:cubicBezTo>
                  <a:cubicBezTo>
                    <a:pt x="72" y="3739"/>
                    <a:pt x="167" y="4466"/>
                    <a:pt x="238" y="5002"/>
                  </a:cubicBezTo>
                  <a:cubicBezTo>
                    <a:pt x="298" y="5537"/>
                    <a:pt x="369" y="5871"/>
                    <a:pt x="369" y="5871"/>
                  </a:cubicBezTo>
                  <a:cubicBezTo>
                    <a:pt x="369" y="5871"/>
                    <a:pt x="488" y="5549"/>
                    <a:pt x="607" y="5013"/>
                  </a:cubicBezTo>
                  <a:cubicBezTo>
                    <a:pt x="714" y="4478"/>
                    <a:pt x="810" y="3739"/>
                    <a:pt x="762" y="2918"/>
                  </a:cubicBezTo>
                  <a:cubicBezTo>
                    <a:pt x="714" y="2084"/>
                    <a:pt x="548" y="1358"/>
                    <a:pt x="405" y="834"/>
                  </a:cubicBezTo>
                  <a:cubicBezTo>
                    <a:pt x="238" y="310"/>
                    <a:pt x="107" y="1"/>
                    <a:pt x="10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4" name="Google Shape;17414;p59"/>
            <p:cNvSpPr/>
            <p:nvPr/>
          </p:nvSpPr>
          <p:spPr>
            <a:xfrm>
              <a:off x="4038875" y="2531700"/>
              <a:ext cx="19975" cy="78900"/>
            </a:xfrm>
            <a:custGeom>
              <a:avLst/>
              <a:gdLst/>
              <a:ahLst/>
              <a:cxnLst/>
              <a:rect l="l" t="t" r="r" b="b"/>
              <a:pathLst>
                <a:path w="799" h="3156" extrusionOk="0">
                  <a:moveTo>
                    <a:pt x="144" y="0"/>
                  </a:moveTo>
                  <a:cubicBezTo>
                    <a:pt x="144" y="0"/>
                    <a:pt x="84" y="203"/>
                    <a:pt x="60" y="500"/>
                  </a:cubicBezTo>
                  <a:cubicBezTo>
                    <a:pt x="13" y="798"/>
                    <a:pt x="1" y="1179"/>
                    <a:pt x="49" y="1607"/>
                  </a:cubicBezTo>
                  <a:cubicBezTo>
                    <a:pt x="108" y="2048"/>
                    <a:pt x="203" y="2417"/>
                    <a:pt x="310" y="2703"/>
                  </a:cubicBezTo>
                  <a:cubicBezTo>
                    <a:pt x="418" y="2977"/>
                    <a:pt x="501" y="3155"/>
                    <a:pt x="501" y="3155"/>
                  </a:cubicBezTo>
                  <a:cubicBezTo>
                    <a:pt x="501" y="3155"/>
                    <a:pt x="596" y="2977"/>
                    <a:pt x="668" y="2679"/>
                  </a:cubicBezTo>
                  <a:cubicBezTo>
                    <a:pt x="739" y="2393"/>
                    <a:pt x="799" y="1977"/>
                    <a:pt x="763" y="1536"/>
                  </a:cubicBezTo>
                  <a:cubicBezTo>
                    <a:pt x="715" y="1084"/>
                    <a:pt x="549" y="703"/>
                    <a:pt x="418" y="429"/>
                  </a:cubicBezTo>
                  <a:cubicBezTo>
                    <a:pt x="263" y="155"/>
                    <a:pt x="144" y="0"/>
                    <a:pt x="14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5" name="Google Shape;17415;p59"/>
            <p:cNvSpPr/>
            <p:nvPr/>
          </p:nvSpPr>
          <p:spPr>
            <a:xfrm>
              <a:off x="2709850" y="2941850"/>
              <a:ext cx="126525" cy="184275"/>
            </a:xfrm>
            <a:custGeom>
              <a:avLst/>
              <a:gdLst/>
              <a:ahLst/>
              <a:cxnLst/>
              <a:rect l="l" t="t" r="r" b="b"/>
              <a:pathLst>
                <a:path w="5061" h="7371" extrusionOk="0">
                  <a:moveTo>
                    <a:pt x="1" y="1"/>
                  </a:moveTo>
                  <a:cubicBezTo>
                    <a:pt x="1" y="1"/>
                    <a:pt x="12" y="132"/>
                    <a:pt x="60" y="358"/>
                  </a:cubicBezTo>
                  <a:cubicBezTo>
                    <a:pt x="108" y="584"/>
                    <a:pt x="179" y="906"/>
                    <a:pt x="298" y="1311"/>
                  </a:cubicBezTo>
                  <a:cubicBezTo>
                    <a:pt x="536" y="2108"/>
                    <a:pt x="965" y="3204"/>
                    <a:pt x="1691" y="4251"/>
                  </a:cubicBezTo>
                  <a:cubicBezTo>
                    <a:pt x="2417" y="5311"/>
                    <a:pt x="3287" y="6121"/>
                    <a:pt x="3941" y="6621"/>
                  </a:cubicBezTo>
                  <a:cubicBezTo>
                    <a:pt x="4263" y="6871"/>
                    <a:pt x="4549" y="7073"/>
                    <a:pt x="4751" y="7192"/>
                  </a:cubicBezTo>
                  <a:lnTo>
                    <a:pt x="5061" y="7371"/>
                  </a:lnTo>
                  <a:cubicBezTo>
                    <a:pt x="5061" y="7371"/>
                    <a:pt x="4989" y="7276"/>
                    <a:pt x="4823" y="7097"/>
                  </a:cubicBezTo>
                  <a:cubicBezTo>
                    <a:pt x="4656" y="6930"/>
                    <a:pt x="4453" y="6680"/>
                    <a:pt x="4180" y="6371"/>
                  </a:cubicBezTo>
                  <a:cubicBezTo>
                    <a:pt x="3644" y="5740"/>
                    <a:pt x="2977" y="4871"/>
                    <a:pt x="2275" y="3859"/>
                  </a:cubicBezTo>
                  <a:cubicBezTo>
                    <a:pt x="1596" y="2847"/>
                    <a:pt x="1013" y="1894"/>
                    <a:pt x="620" y="1180"/>
                  </a:cubicBezTo>
                  <a:cubicBezTo>
                    <a:pt x="417" y="822"/>
                    <a:pt x="262" y="525"/>
                    <a:pt x="167" y="310"/>
                  </a:cubicBezTo>
                  <a:cubicBezTo>
                    <a:pt x="60" y="120"/>
                    <a:pt x="1" y="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6" name="Google Shape;17416;p59"/>
            <p:cNvSpPr/>
            <p:nvPr/>
          </p:nvSpPr>
          <p:spPr>
            <a:xfrm>
              <a:off x="2758975" y="2976675"/>
              <a:ext cx="50900" cy="73850"/>
            </a:xfrm>
            <a:custGeom>
              <a:avLst/>
              <a:gdLst/>
              <a:ahLst/>
              <a:cxnLst/>
              <a:rect l="l" t="t" r="r" b="b"/>
              <a:pathLst>
                <a:path w="2036" h="2954" extrusionOk="0">
                  <a:moveTo>
                    <a:pt x="12" y="1"/>
                  </a:moveTo>
                  <a:cubicBezTo>
                    <a:pt x="12" y="1"/>
                    <a:pt x="0" y="227"/>
                    <a:pt x="60" y="572"/>
                  </a:cubicBezTo>
                  <a:cubicBezTo>
                    <a:pt x="119" y="906"/>
                    <a:pt x="262" y="1370"/>
                    <a:pt x="560" y="1799"/>
                  </a:cubicBezTo>
                  <a:cubicBezTo>
                    <a:pt x="857" y="2239"/>
                    <a:pt x="1238" y="2537"/>
                    <a:pt x="1536" y="2716"/>
                  </a:cubicBezTo>
                  <a:cubicBezTo>
                    <a:pt x="1834" y="2894"/>
                    <a:pt x="2036" y="2954"/>
                    <a:pt x="2036" y="2954"/>
                  </a:cubicBezTo>
                  <a:cubicBezTo>
                    <a:pt x="2036" y="2954"/>
                    <a:pt x="1929" y="2739"/>
                    <a:pt x="1786" y="2466"/>
                  </a:cubicBezTo>
                  <a:cubicBezTo>
                    <a:pt x="1619" y="2180"/>
                    <a:pt x="1417" y="1787"/>
                    <a:pt x="1143" y="1406"/>
                  </a:cubicBezTo>
                  <a:cubicBezTo>
                    <a:pt x="881" y="1013"/>
                    <a:pt x="595" y="680"/>
                    <a:pt x="381" y="418"/>
                  </a:cubicBezTo>
                  <a:cubicBezTo>
                    <a:pt x="167" y="168"/>
                    <a:pt x="12" y="1"/>
                    <a:pt x="1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7" name="Google Shape;17417;p59"/>
            <p:cNvSpPr/>
            <p:nvPr/>
          </p:nvSpPr>
          <p:spPr>
            <a:xfrm>
              <a:off x="3598350" y="2251900"/>
              <a:ext cx="106000" cy="102425"/>
            </a:xfrm>
            <a:custGeom>
              <a:avLst/>
              <a:gdLst/>
              <a:ahLst/>
              <a:cxnLst/>
              <a:rect l="l" t="t" r="r" b="b"/>
              <a:pathLst>
                <a:path w="4240" h="4097" extrusionOk="0">
                  <a:moveTo>
                    <a:pt x="4239" y="0"/>
                  </a:moveTo>
                  <a:lnTo>
                    <a:pt x="4239" y="0"/>
                  </a:lnTo>
                  <a:cubicBezTo>
                    <a:pt x="4239" y="0"/>
                    <a:pt x="3953" y="203"/>
                    <a:pt x="3513" y="512"/>
                  </a:cubicBezTo>
                  <a:cubicBezTo>
                    <a:pt x="3287" y="679"/>
                    <a:pt x="3025" y="869"/>
                    <a:pt x="2727" y="1072"/>
                  </a:cubicBezTo>
                  <a:cubicBezTo>
                    <a:pt x="2572" y="1179"/>
                    <a:pt x="2430" y="1298"/>
                    <a:pt x="2263" y="1429"/>
                  </a:cubicBezTo>
                  <a:cubicBezTo>
                    <a:pt x="2096" y="1572"/>
                    <a:pt x="1965" y="1751"/>
                    <a:pt x="1858" y="1941"/>
                  </a:cubicBezTo>
                  <a:cubicBezTo>
                    <a:pt x="1751" y="2132"/>
                    <a:pt x="1679" y="2310"/>
                    <a:pt x="1560" y="2441"/>
                  </a:cubicBezTo>
                  <a:cubicBezTo>
                    <a:pt x="1453" y="2584"/>
                    <a:pt x="1310" y="2667"/>
                    <a:pt x="1144" y="2727"/>
                  </a:cubicBezTo>
                  <a:cubicBezTo>
                    <a:pt x="977" y="2798"/>
                    <a:pt x="798" y="2846"/>
                    <a:pt x="667" y="2977"/>
                  </a:cubicBezTo>
                  <a:cubicBezTo>
                    <a:pt x="513" y="3120"/>
                    <a:pt x="489" y="3298"/>
                    <a:pt x="477" y="3429"/>
                  </a:cubicBezTo>
                  <a:cubicBezTo>
                    <a:pt x="441" y="3679"/>
                    <a:pt x="310" y="3858"/>
                    <a:pt x="191" y="3965"/>
                  </a:cubicBezTo>
                  <a:cubicBezTo>
                    <a:pt x="84" y="4072"/>
                    <a:pt x="1" y="4096"/>
                    <a:pt x="1" y="4096"/>
                  </a:cubicBezTo>
                  <a:cubicBezTo>
                    <a:pt x="1" y="4096"/>
                    <a:pt x="84" y="4084"/>
                    <a:pt x="215" y="4013"/>
                  </a:cubicBezTo>
                  <a:cubicBezTo>
                    <a:pt x="358" y="3917"/>
                    <a:pt x="536" y="3739"/>
                    <a:pt x="596" y="3453"/>
                  </a:cubicBezTo>
                  <a:cubicBezTo>
                    <a:pt x="620" y="3310"/>
                    <a:pt x="667" y="3191"/>
                    <a:pt x="775" y="3096"/>
                  </a:cubicBezTo>
                  <a:cubicBezTo>
                    <a:pt x="882" y="3013"/>
                    <a:pt x="1037" y="2965"/>
                    <a:pt x="1215" y="2905"/>
                  </a:cubicBezTo>
                  <a:cubicBezTo>
                    <a:pt x="1382" y="2846"/>
                    <a:pt x="1608" y="2739"/>
                    <a:pt x="1739" y="2584"/>
                  </a:cubicBezTo>
                  <a:cubicBezTo>
                    <a:pt x="1894" y="2417"/>
                    <a:pt x="1977" y="2227"/>
                    <a:pt x="2084" y="2048"/>
                  </a:cubicBezTo>
                  <a:cubicBezTo>
                    <a:pt x="2263" y="1691"/>
                    <a:pt x="2572" y="1465"/>
                    <a:pt x="2858" y="1227"/>
                  </a:cubicBezTo>
                  <a:cubicBezTo>
                    <a:pt x="3120" y="989"/>
                    <a:pt x="3382" y="774"/>
                    <a:pt x="3584" y="596"/>
                  </a:cubicBezTo>
                  <a:cubicBezTo>
                    <a:pt x="3989" y="239"/>
                    <a:pt x="4239" y="0"/>
                    <a:pt x="423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8" name="Google Shape;17418;p59"/>
            <p:cNvSpPr/>
            <p:nvPr/>
          </p:nvSpPr>
          <p:spPr>
            <a:xfrm>
              <a:off x="3577525" y="2353400"/>
              <a:ext cx="13125" cy="11025"/>
            </a:xfrm>
            <a:custGeom>
              <a:avLst/>
              <a:gdLst/>
              <a:ahLst/>
              <a:cxnLst/>
              <a:rect l="l" t="t" r="r" b="b"/>
              <a:pathLst>
                <a:path w="525" h="441" extrusionOk="0">
                  <a:moveTo>
                    <a:pt x="405" y="0"/>
                  </a:moveTo>
                  <a:cubicBezTo>
                    <a:pt x="322" y="0"/>
                    <a:pt x="226" y="36"/>
                    <a:pt x="143" y="96"/>
                  </a:cubicBezTo>
                  <a:cubicBezTo>
                    <a:pt x="72" y="167"/>
                    <a:pt x="24" y="250"/>
                    <a:pt x="12" y="322"/>
                  </a:cubicBezTo>
                  <a:cubicBezTo>
                    <a:pt x="0" y="393"/>
                    <a:pt x="0" y="441"/>
                    <a:pt x="0" y="441"/>
                  </a:cubicBezTo>
                  <a:cubicBezTo>
                    <a:pt x="0" y="441"/>
                    <a:pt x="48" y="429"/>
                    <a:pt x="119" y="393"/>
                  </a:cubicBezTo>
                  <a:cubicBezTo>
                    <a:pt x="179" y="369"/>
                    <a:pt x="250" y="322"/>
                    <a:pt x="310" y="274"/>
                  </a:cubicBezTo>
                  <a:cubicBezTo>
                    <a:pt x="369" y="227"/>
                    <a:pt x="417" y="167"/>
                    <a:pt x="465" y="107"/>
                  </a:cubicBezTo>
                  <a:lnTo>
                    <a:pt x="524" y="24"/>
                  </a:lnTo>
                  <a:cubicBezTo>
                    <a:pt x="524" y="24"/>
                    <a:pt x="476" y="0"/>
                    <a:pt x="4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9" name="Google Shape;17419;p59"/>
            <p:cNvSpPr/>
            <p:nvPr/>
          </p:nvSpPr>
          <p:spPr>
            <a:xfrm>
              <a:off x="3592700" y="2398650"/>
              <a:ext cx="19375" cy="25900"/>
            </a:xfrm>
            <a:custGeom>
              <a:avLst/>
              <a:gdLst/>
              <a:ahLst/>
              <a:cxnLst/>
              <a:rect l="l" t="t" r="r" b="b"/>
              <a:pathLst>
                <a:path w="775" h="1036" extrusionOk="0">
                  <a:moveTo>
                    <a:pt x="0" y="0"/>
                  </a:moveTo>
                  <a:cubicBezTo>
                    <a:pt x="0" y="0"/>
                    <a:pt x="12" y="83"/>
                    <a:pt x="96" y="191"/>
                  </a:cubicBezTo>
                  <a:cubicBezTo>
                    <a:pt x="167" y="310"/>
                    <a:pt x="298" y="429"/>
                    <a:pt x="417" y="536"/>
                  </a:cubicBezTo>
                  <a:cubicBezTo>
                    <a:pt x="524" y="643"/>
                    <a:pt x="608" y="762"/>
                    <a:pt x="631" y="857"/>
                  </a:cubicBezTo>
                  <a:cubicBezTo>
                    <a:pt x="654" y="958"/>
                    <a:pt x="613" y="1027"/>
                    <a:pt x="608" y="1035"/>
                  </a:cubicBezTo>
                  <a:lnTo>
                    <a:pt x="608" y="1035"/>
                  </a:lnTo>
                  <a:cubicBezTo>
                    <a:pt x="620" y="1031"/>
                    <a:pt x="706" y="1004"/>
                    <a:pt x="727" y="857"/>
                  </a:cubicBezTo>
                  <a:cubicBezTo>
                    <a:pt x="774" y="726"/>
                    <a:pt x="727" y="500"/>
                    <a:pt x="572" y="357"/>
                  </a:cubicBezTo>
                  <a:cubicBezTo>
                    <a:pt x="417" y="226"/>
                    <a:pt x="274" y="167"/>
                    <a:pt x="167" y="107"/>
                  </a:cubicBezTo>
                  <a:cubicBezTo>
                    <a:pt x="60" y="48"/>
                    <a:pt x="0" y="0"/>
                    <a:pt x="0" y="0"/>
                  </a:cubicBezTo>
                  <a:close/>
                  <a:moveTo>
                    <a:pt x="608" y="1035"/>
                  </a:moveTo>
                  <a:lnTo>
                    <a:pt x="608" y="1035"/>
                  </a:lnTo>
                  <a:cubicBezTo>
                    <a:pt x="607" y="1036"/>
                    <a:pt x="606" y="1036"/>
                    <a:pt x="608" y="1036"/>
                  </a:cubicBezTo>
                  <a:cubicBezTo>
                    <a:pt x="608" y="1036"/>
                    <a:pt x="608" y="1036"/>
                    <a:pt x="608" y="1035"/>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0" name="Google Shape;17420;p59"/>
            <p:cNvSpPr/>
            <p:nvPr/>
          </p:nvSpPr>
          <p:spPr>
            <a:xfrm>
              <a:off x="3617100" y="2548050"/>
              <a:ext cx="181000" cy="62325"/>
            </a:xfrm>
            <a:custGeom>
              <a:avLst/>
              <a:gdLst/>
              <a:ahLst/>
              <a:cxnLst/>
              <a:rect l="l" t="t" r="r" b="b"/>
              <a:pathLst>
                <a:path w="7240" h="2493" extrusionOk="0">
                  <a:moveTo>
                    <a:pt x="1" y="1"/>
                  </a:moveTo>
                  <a:cubicBezTo>
                    <a:pt x="1" y="1"/>
                    <a:pt x="334" y="335"/>
                    <a:pt x="834" y="846"/>
                  </a:cubicBezTo>
                  <a:cubicBezTo>
                    <a:pt x="1108" y="1108"/>
                    <a:pt x="1418" y="1406"/>
                    <a:pt x="1763" y="1739"/>
                  </a:cubicBezTo>
                  <a:cubicBezTo>
                    <a:pt x="1846" y="1823"/>
                    <a:pt x="1953" y="1918"/>
                    <a:pt x="2096" y="1977"/>
                  </a:cubicBezTo>
                  <a:cubicBezTo>
                    <a:pt x="2239" y="2037"/>
                    <a:pt x="2370" y="2037"/>
                    <a:pt x="2477" y="2073"/>
                  </a:cubicBezTo>
                  <a:cubicBezTo>
                    <a:pt x="2703" y="2132"/>
                    <a:pt x="2906" y="2299"/>
                    <a:pt x="3192" y="2418"/>
                  </a:cubicBezTo>
                  <a:cubicBezTo>
                    <a:pt x="3301" y="2468"/>
                    <a:pt x="3435" y="2492"/>
                    <a:pt x="3573" y="2492"/>
                  </a:cubicBezTo>
                  <a:cubicBezTo>
                    <a:pt x="3600" y="2492"/>
                    <a:pt x="3628" y="2491"/>
                    <a:pt x="3656" y="2489"/>
                  </a:cubicBezTo>
                  <a:cubicBezTo>
                    <a:pt x="3823" y="2477"/>
                    <a:pt x="3942" y="2406"/>
                    <a:pt x="4061" y="2358"/>
                  </a:cubicBezTo>
                  <a:cubicBezTo>
                    <a:pt x="4287" y="2263"/>
                    <a:pt x="4525" y="2239"/>
                    <a:pt x="4775" y="2227"/>
                  </a:cubicBezTo>
                  <a:cubicBezTo>
                    <a:pt x="4868" y="2223"/>
                    <a:pt x="4959" y="2221"/>
                    <a:pt x="5049" y="2221"/>
                  </a:cubicBezTo>
                  <a:cubicBezTo>
                    <a:pt x="5417" y="2221"/>
                    <a:pt x="5752" y="2254"/>
                    <a:pt x="6049" y="2263"/>
                  </a:cubicBezTo>
                  <a:cubicBezTo>
                    <a:pt x="6799" y="2299"/>
                    <a:pt x="7240" y="2311"/>
                    <a:pt x="7240" y="2311"/>
                  </a:cubicBezTo>
                  <a:cubicBezTo>
                    <a:pt x="7240" y="2311"/>
                    <a:pt x="6799" y="2251"/>
                    <a:pt x="6037" y="2156"/>
                  </a:cubicBezTo>
                  <a:cubicBezTo>
                    <a:pt x="5656" y="2120"/>
                    <a:pt x="5228" y="2037"/>
                    <a:pt x="4739" y="2037"/>
                  </a:cubicBezTo>
                  <a:cubicBezTo>
                    <a:pt x="4501" y="2037"/>
                    <a:pt x="4227" y="2073"/>
                    <a:pt x="3966" y="2156"/>
                  </a:cubicBezTo>
                  <a:cubicBezTo>
                    <a:pt x="3835" y="2204"/>
                    <a:pt x="3716" y="2263"/>
                    <a:pt x="3608" y="2275"/>
                  </a:cubicBezTo>
                  <a:cubicBezTo>
                    <a:pt x="3585" y="2280"/>
                    <a:pt x="3561" y="2283"/>
                    <a:pt x="3536" y="2283"/>
                  </a:cubicBezTo>
                  <a:cubicBezTo>
                    <a:pt x="3449" y="2283"/>
                    <a:pt x="3356" y="2253"/>
                    <a:pt x="3263" y="2216"/>
                  </a:cubicBezTo>
                  <a:cubicBezTo>
                    <a:pt x="3025" y="2132"/>
                    <a:pt x="2799" y="1954"/>
                    <a:pt x="2525" y="1882"/>
                  </a:cubicBezTo>
                  <a:cubicBezTo>
                    <a:pt x="2370" y="1835"/>
                    <a:pt x="2239" y="1846"/>
                    <a:pt x="2144" y="1799"/>
                  </a:cubicBezTo>
                  <a:cubicBezTo>
                    <a:pt x="2061" y="1763"/>
                    <a:pt x="1965" y="1680"/>
                    <a:pt x="1882" y="1608"/>
                  </a:cubicBezTo>
                  <a:cubicBezTo>
                    <a:pt x="1525" y="1287"/>
                    <a:pt x="1191" y="1001"/>
                    <a:pt x="918" y="763"/>
                  </a:cubicBezTo>
                  <a:cubicBezTo>
                    <a:pt x="346" y="299"/>
                    <a:pt x="1" y="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1" name="Google Shape;17421;p59"/>
            <p:cNvSpPr/>
            <p:nvPr/>
          </p:nvSpPr>
          <p:spPr>
            <a:xfrm>
              <a:off x="3842425" y="2585875"/>
              <a:ext cx="60150" cy="15200"/>
            </a:xfrm>
            <a:custGeom>
              <a:avLst/>
              <a:gdLst/>
              <a:ahLst/>
              <a:cxnLst/>
              <a:rect l="l" t="t" r="r" b="b"/>
              <a:pathLst>
                <a:path w="2406" h="608" extrusionOk="0">
                  <a:moveTo>
                    <a:pt x="1251" y="0"/>
                  </a:moveTo>
                  <a:cubicBezTo>
                    <a:pt x="858" y="0"/>
                    <a:pt x="560" y="179"/>
                    <a:pt x="358" y="238"/>
                  </a:cubicBezTo>
                  <a:cubicBezTo>
                    <a:pt x="144" y="310"/>
                    <a:pt x="1" y="310"/>
                    <a:pt x="1" y="310"/>
                  </a:cubicBezTo>
                  <a:cubicBezTo>
                    <a:pt x="1" y="310"/>
                    <a:pt x="92" y="340"/>
                    <a:pt x="251" y="340"/>
                  </a:cubicBezTo>
                  <a:cubicBezTo>
                    <a:pt x="290" y="340"/>
                    <a:pt x="334" y="338"/>
                    <a:pt x="382" y="333"/>
                  </a:cubicBezTo>
                  <a:cubicBezTo>
                    <a:pt x="620" y="322"/>
                    <a:pt x="901" y="214"/>
                    <a:pt x="1216" y="214"/>
                  </a:cubicBezTo>
                  <a:cubicBezTo>
                    <a:pt x="1231" y="214"/>
                    <a:pt x="1247" y="214"/>
                    <a:pt x="1263" y="214"/>
                  </a:cubicBezTo>
                  <a:cubicBezTo>
                    <a:pt x="1596" y="238"/>
                    <a:pt x="1870" y="322"/>
                    <a:pt x="2084" y="417"/>
                  </a:cubicBezTo>
                  <a:cubicBezTo>
                    <a:pt x="2287" y="512"/>
                    <a:pt x="2406" y="607"/>
                    <a:pt x="2406" y="607"/>
                  </a:cubicBezTo>
                  <a:cubicBezTo>
                    <a:pt x="2406" y="607"/>
                    <a:pt x="2334" y="488"/>
                    <a:pt x="2144" y="322"/>
                  </a:cubicBezTo>
                  <a:cubicBezTo>
                    <a:pt x="1953" y="155"/>
                    <a:pt x="1632" y="0"/>
                    <a:pt x="125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2" name="Google Shape;17422;p59"/>
            <p:cNvSpPr/>
            <p:nvPr/>
          </p:nvSpPr>
          <p:spPr>
            <a:xfrm>
              <a:off x="3942750" y="2738550"/>
              <a:ext cx="32175" cy="103625"/>
            </a:xfrm>
            <a:custGeom>
              <a:avLst/>
              <a:gdLst/>
              <a:ahLst/>
              <a:cxnLst/>
              <a:rect l="l" t="t" r="r" b="b"/>
              <a:pathLst>
                <a:path w="1287" h="4145" extrusionOk="0">
                  <a:moveTo>
                    <a:pt x="107" y="1"/>
                  </a:moveTo>
                  <a:lnTo>
                    <a:pt x="107" y="1"/>
                  </a:lnTo>
                  <a:cubicBezTo>
                    <a:pt x="107" y="1"/>
                    <a:pt x="60" y="49"/>
                    <a:pt x="36" y="168"/>
                  </a:cubicBezTo>
                  <a:cubicBezTo>
                    <a:pt x="0" y="287"/>
                    <a:pt x="36" y="477"/>
                    <a:pt x="167" y="656"/>
                  </a:cubicBezTo>
                  <a:cubicBezTo>
                    <a:pt x="286" y="846"/>
                    <a:pt x="512" y="989"/>
                    <a:pt x="703" y="1168"/>
                  </a:cubicBezTo>
                  <a:cubicBezTo>
                    <a:pt x="881" y="1346"/>
                    <a:pt x="1000" y="1596"/>
                    <a:pt x="1012" y="1894"/>
                  </a:cubicBezTo>
                  <a:cubicBezTo>
                    <a:pt x="1048" y="2489"/>
                    <a:pt x="881" y="3061"/>
                    <a:pt x="834" y="3466"/>
                  </a:cubicBezTo>
                  <a:cubicBezTo>
                    <a:pt x="774" y="3882"/>
                    <a:pt x="750" y="4144"/>
                    <a:pt x="750" y="4144"/>
                  </a:cubicBezTo>
                  <a:cubicBezTo>
                    <a:pt x="750" y="4144"/>
                    <a:pt x="834" y="3906"/>
                    <a:pt x="953" y="3501"/>
                  </a:cubicBezTo>
                  <a:cubicBezTo>
                    <a:pt x="1012" y="3311"/>
                    <a:pt x="1072" y="3073"/>
                    <a:pt x="1155" y="2799"/>
                  </a:cubicBezTo>
                  <a:cubicBezTo>
                    <a:pt x="1227" y="2513"/>
                    <a:pt x="1286" y="2216"/>
                    <a:pt x="1250" y="1882"/>
                  </a:cubicBezTo>
                  <a:cubicBezTo>
                    <a:pt x="1238" y="1549"/>
                    <a:pt x="1072" y="1203"/>
                    <a:pt x="834" y="1025"/>
                  </a:cubicBezTo>
                  <a:cubicBezTo>
                    <a:pt x="619" y="834"/>
                    <a:pt x="393" y="751"/>
                    <a:pt x="262" y="596"/>
                  </a:cubicBezTo>
                  <a:cubicBezTo>
                    <a:pt x="119" y="453"/>
                    <a:pt x="60" y="287"/>
                    <a:pt x="60" y="180"/>
                  </a:cubicBezTo>
                  <a:cubicBezTo>
                    <a:pt x="60" y="61"/>
                    <a:pt x="107" y="1"/>
                    <a:pt x="10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3" name="Google Shape;17423;p59"/>
            <p:cNvSpPr/>
            <p:nvPr/>
          </p:nvSpPr>
          <p:spPr>
            <a:xfrm>
              <a:off x="3953150" y="2856125"/>
              <a:ext cx="24450" cy="94400"/>
            </a:xfrm>
            <a:custGeom>
              <a:avLst/>
              <a:gdLst/>
              <a:ahLst/>
              <a:cxnLst/>
              <a:rect l="l" t="t" r="r" b="b"/>
              <a:pathLst>
                <a:path w="978" h="3776" extrusionOk="0">
                  <a:moveTo>
                    <a:pt x="299" y="1"/>
                  </a:moveTo>
                  <a:cubicBezTo>
                    <a:pt x="299" y="1"/>
                    <a:pt x="298" y="1"/>
                    <a:pt x="296" y="2"/>
                  </a:cubicBezTo>
                  <a:lnTo>
                    <a:pt x="296" y="2"/>
                  </a:lnTo>
                  <a:cubicBezTo>
                    <a:pt x="301" y="1"/>
                    <a:pt x="302" y="1"/>
                    <a:pt x="299" y="1"/>
                  </a:cubicBezTo>
                  <a:close/>
                  <a:moveTo>
                    <a:pt x="296" y="2"/>
                  </a:moveTo>
                  <a:cubicBezTo>
                    <a:pt x="283" y="6"/>
                    <a:pt x="239" y="22"/>
                    <a:pt x="168" y="84"/>
                  </a:cubicBezTo>
                  <a:cubicBezTo>
                    <a:pt x="72" y="156"/>
                    <a:pt x="1" y="299"/>
                    <a:pt x="1" y="501"/>
                  </a:cubicBezTo>
                  <a:cubicBezTo>
                    <a:pt x="1" y="894"/>
                    <a:pt x="180" y="1370"/>
                    <a:pt x="394" y="1882"/>
                  </a:cubicBezTo>
                  <a:cubicBezTo>
                    <a:pt x="596" y="2382"/>
                    <a:pt x="799" y="2847"/>
                    <a:pt x="870" y="3192"/>
                  </a:cubicBezTo>
                  <a:cubicBezTo>
                    <a:pt x="894" y="3370"/>
                    <a:pt x="906" y="3501"/>
                    <a:pt x="930" y="3609"/>
                  </a:cubicBezTo>
                  <a:cubicBezTo>
                    <a:pt x="942" y="3716"/>
                    <a:pt x="942" y="3775"/>
                    <a:pt x="942" y="3775"/>
                  </a:cubicBezTo>
                  <a:lnTo>
                    <a:pt x="942" y="3597"/>
                  </a:lnTo>
                  <a:cubicBezTo>
                    <a:pt x="953" y="3489"/>
                    <a:pt x="977" y="3335"/>
                    <a:pt x="953" y="3156"/>
                  </a:cubicBezTo>
                  <a:cubicBezTo>
                    <a:pt x="942" y="2799"/>
                    <a:pt x="811" y="2299"/>
                    <a:pt x="584" y="1787"/>
                  </a:cubicBezTo>
                  <a:cubicBezTo>
                    <a:pt x="394" y="1287"/>
                    <a:pt x="156" y="822"/>
                    <a:pt x="108" y="501"/>
                  </a:cubicBezTo>
                  <a:cubicBezTo>
                    <a:pt x="96" y="334"/>
                    <a:pt x="120" y="180"/>
                    <a:pt x="180" y="108"/>
                  </a:cubicBezTo>
                  <a:cubicBezTo>
                    <a:pt x="232" y="45"/>
                    <a:pt x="285" y="9"/>
                    <a:pt x="296" y="2"/>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4" name="Google Shape;17424;p59"/>
            <p:cNvSpPr/>
            <p:nvPr/>
          </p:nvSpPr>
          <p:spPr>
            <a:xfrm>
              <a:off x="3961800" y="2979375"/>
              <a:ext cx="15800" cy="52400"/>
            </a:xfrm>
            <a:custGeom>
              <a:avLst/>
              <a:gdLst/>
              <a:ahLst/>
              <a:cxnLst/>
              <a:rect l="l" t="t" r="r" b="b"/>
              <a:pathLst>
                <a:path w="632" h="2096" extrusionOk="0">
                  <a:moveTo>
                    <a:pt x="631" y="0"/>
                  </a:moveTo>
                  <a:cubicBezTo>
                    <a:pt x="631" y="0"/>
                    <a:pt x="357" y="429"/>
                    <a:pt x="179" y="1024"/>
                  </a:cubicBezTo>
                  <a:cubicBezTo>
                    <a:pt x="95" y="1310"/>
                    <a:pt x="0" y="1607"/>
                    <a:pt x="60" y="1834"/>
                  </a:cubicBezTo>
                  <a:cubicBezTo>
                    <a:pt x="72" y="1941"/>
                    <a:pt x="155" y="2024"/>
                    <a:pt x="191" y="2060"/>
                  </a:cubicBezTo>
                  <a:cubicBezTo>
                    <a:pt x="250" y="2096"/>
                    <a:pt x="286" y="2096"/>
                    <a:pt x="286" y="2096"/>
                  </a:cubicBezTo>
                  <a:lnTo>
                    <a:pt x="226" y="2036"/>
                  </a:lnTo>
                  <a:cubicBezTo>
                    <a:pt x="191" y="2000"/>
                    <a:pt x="179" y="1917"/>
                    <a:pt x="179" y="1834"/>
                  </a:cubicBezTo>
                  <a:cubicBezTo>
                    <a:pt x="179" y="1643"/>
                    <a:pt x="310" y="1405"/>
                    <a:pt x="405" y="1107"/>
                  </a:cubicBezTo>
                  <a:cubicBezTo>
                    <a:pt x="584" y="524"/>
                    <a:pt x="631" y="0"/>
                    <a:pt x="63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5" name="Google Shape;17425;p59"/>
            <p:cNvSpPr/>
            <p:nvPr/>
          </p:nvSpPr>
          <p:spPr>
            <a:xfrm>
              <a:off x="3812375" y="2229200"/>
              <a:ext cx="46750" cy="9325"/>
            </a:xfrm>
            <a:custGeom>
              <a:avLst/>
              <a:gdLst/>
              <a:ahLst/>
              <a:cxnLst/>
              <a:rect l="l" t="t" r="r" b="b"/>
              <a:pathLst>
                <a:path w="1870" h="373" extrusionOk="0">
                  <a:moveTo>
                    <a:pt x="826" y="0"/>
                  </a:moveTo>
                  <a:cubicBezTo>
                    <a:pt x="601" y="0"/>
                    <a:pt x="411" y="25"/>
                    <a:pt x="262" y="75"/>
                  </a:cubicBezTo>
                  <a:cubicBezTo>
                    <a:pt x="96" y="122"/>
                    <a:pt x="0" y="182"/>
                    <a:pt x="0" y="182"/>
                  </a:cubicBezTo>
                  <a:cubicBezTo>
                    <a:pt x="0" y="182"/>
                    <a:pt x="429" y="182"/>
                    <a:pt x="929" y="242"/>
                  </a:cubicBezTo>
                  <a:cubicBezTo>
                    <a:pt x="1441" y="301"/>
                    <a:pt x="1870" y="373"/>
                    <a:pt x="1870" y="373"/>
                  </a:cubicBezTo>
                  <a:cubicBezTo>
                    <a:pt x="1870" y="373"/>
                    <a:pt x="1786" y="301"/>
                    <a:pt x="1631" y="218"/>
                  </a:cubicBezTo>
                  <a:cubicBezTo>
                    <a:pt x="1465" y="122"/>
                    <a:pt x="1250" y="39"/>
                    <a:pt x="965" y="3"/>
                  </a:cubicBezTo>
                  <a:cubicBezTo>
                    <a:pt x="917" y="1"/>
                    <a:pt x="871" y="0"/>
                    <a:pt x="82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6" name="Google Shape;17426;p59"/>
            <p:cNvSpPr/>
            <p:nvPr/>
          </p:nvSpPr>
          <p:spPr>
            <a:xfrm>
              <a:off x="3881125" y="2265300"/>
              <a:ext cx="18175" cy="7450"/>
            </a:xfrm>
            <a:custGeom>
              <a:avLst/>
              <a:gdLst/>
              <a:ahLst/>
              <a:cxnLst/>
              <a:rect l="l" t="t" r="r" b="b"/>
              <a:pathLst>
                <a:path w="727" h="298" extrusionOk="0">
                  <a:moveTo>
                    <a:pt x="188" y="1"/>
                  </a:moveTo>
                  <a:cubicBezTo>
                    <a:pt x="80" y="1"/>
                    <a:pt x="1" y="24"/>
                    <a:pt x="1" y="24"/>
                  </a:cubicBezTo>
                  <a:cubicBezTo>
                    <a:pt x="1" y="24"/>
                    <a:pt x="120" y="179"/>
                    <a:pt x="322" y="262"/>
                  </a:cubicBezTo>
                  <a:cubicBezTo>
                    <a:pt x="398" y="289"/>
                    <a:pt x="474" y="297"/>
                    <a:pt x="539" y="297"/>
                  </a:cubicBezTo>
                  <a:cubicBezTo>
                    <a:pt x="648" y="297"/>
                    <a:pt x="727" y="274"/>
                    <a:pt x="727" y="274"/>
                  </a:cubicBezTo>
                  <a:cubicBezTo>
                    <a:pt x="727" y="274"/>
                    <a:pt x="608" y="107"/>
                    <a:pt x="405" y="36"/>
                  </a:cubicBezTo>
                  <a:cubicBezTo>
                    <a:pt x="330" y="9"/>
                    <a:pt x="254" y="1"/>
                    <a:pt x="18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7" name="Google Shape;17427;p59"/>
            <p:cNvSpPr/>
            <p:nvPr/>
          </p:nvSpPr>
          <p:spPr>
            <a:xfrm>
              <a:off x="2925650" y="2532000"/>
              <a:ext cx="24425" cy="7450"/>
            </a:xfrm>
            <a:custGeom>
              <a:avLst/>
              <a:gdLst/>
              <a:ahLst/>
              <a:cxnLst/>
              <a:rect l="l" t="t" r="r" b="b"/>
              <a:pathLst>
                <a:path w="977" h="298" extrusionOk="0">
                  <a:moveTo>
                    <a:pt x="238" y="1"/>
                  </a:moveTo>
                  <a:cubicBezTo>
                    <a:pt x="98" y="1"/>
                    <a:pt x="1" y="24"/>
                    <a:pt x="1" y="24"/>
                  </a:cubicBezTo>
                  <a:cubicBezTo>
                    <a:pt x="1" y="24"/>
                    <a:pt x="191" y="191"/>
                    <a:pt x="465" y="262"/>
                  </a:cubicBezTo>
                  <a:cubicBezTo>
                    <a:pt x="563" y="289"/>
                    <a:pt x="660" y="297"/>
                    <a:pt x="742" y="297"/>
                  </a:cubicBezTo>
                  <a:cubicBezTo>
                    <a:pt x="879" y="297"/>
                    <a:pt x="977" y="274"/>
                    <a:pt x="977" y="274"/>
                  </a:cubicBezTo>
                  <a:cubicBezTo>
                    <a:pt x="977" y="274"/>
                    <a:pt x="786" y="107"/>
                    <a:pt x="524" y="36"/>
                  </a:cubicBezTo>
                  <a:cubicBezTo>
                    <a:pt x="422" y="9"/>
                    <a:pt x="322" y="1"/>
                    <a:pt x="23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8" name="Google Shape;17428;p59"/>
            <p:cNvSpPr/>
            <p:nvPr/>
          </p:nvSpPr>
          <p:spPr>
            <a:xfrm>
              <a:off x="2970600" y="2549150"/>
              <a:ext cx="138125" cy="62050"/>
            </a:xfrm>
            <a:custGeom>
              <a:avLst/>
              <a:gdLst/>
              <a:ahLst/>
              <a:cxnLst/>
              <a:rect l="l" t="t" r="r" b="b"/>
              <a:pathLst>
                <a:path w="5525" h="2482" extrusionOk="0">
                  <a:moveTo>
                    <a:pt x="1078" y="1"/>
                  </a:moveTo>
                  <a:cubicBezTo>
                    <a:pt x="1018" y="1"/>
                    <a:pt x="961" y="2"/>
                    <a:pt x="905" y="5"/>
                  </a:cubicBezTo>
                  <a:cubicBezTo>
                    <a:pt x="631" y="17"/>
                    <a:pt x="405" y="52"/>
                    <a:pt x="239" y="64"/>
                  </a:cubicBezTo>
                  <a:cubicBezTo>
                    <a:pt x="96" y="76"/>
                    <a:pt x="0" y="88"/>
                    <a:pt x="0" y="88"/>
                  </a:cubicBezTo>
                  <a:lnTo>
                    <a:pt x="239" y="88"/>
                  </a:lnTo>
                  <a:cubicBezTo>
                    <a:pt x="405" y="88"/>
                    <a:pt x="631" y="88"/>
                    <a:pt x="905" y="112"/>
                  </a:cubicBezTo>
                  <a:cubicBezTo>
                    <a:pt x="1191" y="136"/>
                    <a:pt x="1524" y="171"/>
                    <a:pt x="1858" y="290"/>
                  </a:cubicBezTo>
                  <a:cubicBezTo>
                    <a:pt x="2215" y="386"/>
                    <a:pt x="2560" y="588"/>
                    <a:pt x="2917" y="802"/>
                  </a:cubicBezTo>
                  <a:cubicBezTo>
                    <a:pt x="3608" y="1279"/>
                    <a:pt x="4215" y="1791"/>
                    <a:pt x="4703" y="2076"/>
                  </a:cubicBezTo>
                  <a:cubicBezTo>
                    <a:pt x="4941" y="2219"/>
                    <a:pt x="5156" y="2326"/>
                    <a:pt x="5299" y="2386"/>
                  </a:cubicBezTo>
                  <a:lnTo>
                    <a:pt x="5525" y="2481"/>
                  </a:lnTo>
                  <a:cubicBezTo>
                    <a:pt x="5525" y="2481"/>
                    <a:pt x="5453" y="2433"/>
                    <a:pt x="5299" y="2374"/>
                  </a:cubicBezTo>
                  <a:cubicBezTo>
                    <a:pt x="5168" y="2291"/>
                    <a:pt x="4977" y="2160"/>
                    <a:pt x="4751" y="1993"/>
                  </a:cubicBezTo>
                  <a:cubicBezTo>
                    <a:pt x="4299" y="1660"/>
                    <a:pt x="3751" y="1124"/>
                    <a:pt x="3025" y="624"/>
                  </a:cubicBezTo>
                  <a:cubicBezTo>
                    <a:pt x="2667" y="386"/>
                    <a:pt x="2274" y="195"/>
                    <a:pt x="1905" y="112"/>
                  </a:cubicBezTo>
                  <a:cubicBezTo>
                    <a:pt x="1608" y="25"/>
                    <a:pt x="1326" y="1"/>
                    <a:pt x="107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9" name="Google Shape;17429;p59"/>
            <p:cNvSpPr/>
            <p:nvPr/>
          </p:nvSpPr>
          <p:spPr>
            <a:xfrm>
              <a:off x="3293250" y="2759100"/>
              <a:ext cx="10150" cy="50625"/>
            </a:xfrm>
            <a:custGeom>
              <a:avLst/>
              <a:gdLst/>
              <a:ahLst/>
              <a:cxnLst/>
              <a:rect l="l" t="t" r="r" b="b"/>
              <a:pathLst>
                <a:path w="406" h="2025" extrusionOk="0">
                  <a:moveTo>
                    <a:pt x="406" y="0"/>
                  </a:moveTo>
                  <a:lnTo>
                    <a:pt x="406" y="0"/>
                  </a:lnTo>
                  <a:cubicBezTo>
                    <a:pt x="406" y="1"/>
                    <a:pt x="322" y="96"/>
                    <a:pt x="251" y="274"/>
                  </a:cubicBezTo>
                  <a:cubicBezTo>
                    <a:pt x="179" y="453"/>
                    <a:pt x="84" y="703"/>
                    <a:pt x="48" y="989"/>
                  </a:cubicBezTo>
                  <a:cubicBezTo>
                    <a:pt x="1" y="1286"/>
                    <a:pt x="25" y="1536"/>
                    <a:pt x="60" y="1727"/>
                  </a:cubicBezTo>
                  <a:cubicBezTo>
                    <a:pt x="84" y="1905"/>
                    <a:pt x="132" y="2025"/>
                    <a:pt x="132" y="2025"/>
                  </a:cubicBezTo>
                  <a:cubicBezTo>
                    <a:pt x="132" y="2025"/>
                    <a:pt x="191" y="1584"/>
                    <a:pt x="263" y="1013"/>
                  </a:cubicBezTo>
                  <a:cubicBezTo>
                    <a:pt x="346" y="465"/>
                    <a:pt x="406" y="1"/>
                    <a:pt x="40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0" name="Google Shape;17430;p59"/>
            <p:cNvSpPr/>
            <p:nvPr/>
          </p:nvSpPr>
          <p:spPr>
            <a:xfrm>
              <a:off x="3281950" y="2821900"/>
              <a:ext cx="14900" cy="58975"/>
            </a:xfrm>
            <a:custGeom>
              <a:avLst/>
              <a:gdLst/>
              <a:ahLst/>
              <a:cxnLst/>
              <a:rect l="l" t="t" r="r" b="b"/>
              <a:pathLst>
                <a:path w="596" h="2359" extrusionOk="0">
                  <a:moveTo>
                    <a:pt x="405" y="1"/>
                  </a:moveTo>
                  <a:cubicBezTo>
                    <a:pt x="405" y="1"/>
                    <a:pt x="322" y="120"/>
                    <a:pt x="274" y="358"/>
                  </a:cubicBezTo>
                  <a:cubicBezTo>
                    <a:pt x="238" y="477"/>
                    <a:pt x="238" y="620"/>
                    <a:pt x="262" y="775"/>
                  </a:cubicBezTo>
                  <a:cubicBezTo>
                    <a:pt x="274" y="929"/>
                    <a:pt x="358" y="1108"/>
                    <a:pt x="358" y="1227"/>
                  </a:cubicBezTo>
                  <a:cubicBezTo>
                    <a:pt x="381" y="1346"/>
                    <a:pt x="286" y="1477"/>
                    <a:pt x="238" y="1632"/>
                  </a:cubicBezTo>
                  <a:cubicBezTo>
                    <a:pt x="179" y="1763"/>
                    <a:pt x="143" y="1894"/>
                    <a:pt x="107" y="2001"/>
                  </a:cubicBezTo>
                  <a:cubicBezTo>
                    <a:pt x="36" y="2227"/>
                    <a:pt x="0" y="2358"/>
                    <a:pt x="0" y="2358"/>
                  </a:cubicBezTo>
                  <a:cubicBezTo>
                    <a:pt x="0" y="2358"/>
                    <a:pt x="96" y="2239"/>
                    <a:pt x="215" y="2060"/>
                  </a:cubicBezTo>
                  <a:cubicBezTo>
                    <a:pt x="274" y="1953"/>
                    <a:pt x="346" y="1846"/>
                    <a:pt x="417" y="1715"/>
                  </a:cubicBezTo>
                  <a:cubicBezTo>
                    <a:pt x="477" y="1584"/>
                    <a:pt x="596" y="1453"/>
                    <a:pt x="596" y="1215"/>
                  </a:cubicBezTo>
                  <a:cubicBezTo>
                    <a:pt x="572" y="989"/>
                    <a:pt x="477" y="870"/>
                    <a:pt x="453" y="739"/>
                  </a:cubicBezTo>
                  <a:cubicBezTo>
                    <a:pt x="417" y="596"/>
                    <a:pt x="393" y="465"/>
                    <a:pt x="393" y="358"/>
                  </a:cubicBezTo>
                  <a:cubicBezTo>
                    <a:pt x="369" y="156"/>
                    <a:pt x="405" y="1"/>
                    <a:pt x="40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1" name="Google Shape;17431;p59"/>
            <p:cNvSpPr/>
            <p:nvPr/>
          </p:nvSpPr>
          <p:spPr>
            <a:xfrm>
              <a:off x="3220925" y="2921025"/>
              <a:ext cx="33950" cy="29500"/>
            </a:xfrm>
            <a:custGeom>
              <a:avLst/>
              <a:gdLst/>
              <a:ahLst/>
              <a:cxnLst/>
              <a:rect l="l" t="t" r="r" b="b"/>
              <a:pathLst>
                <a:path w="1358" h="1180" extrusionOk="0">
                  <a:moveTo>
                    <a:pt x="1358" y="0"/>
                  </a:moveTo>
                  <a:lnTo>
                    <a:pt x="1358" y="0"/>
                  </a:lnTo>
                  <a:cubicBezTo>
                    <a:pt x="1358" y="1"/>
                    <a:pt x="953" y="131"/>
                    <a:pt x="572" y="465"/>
                  </a:cubicBezTo>
                  <a:cubicBezTo>
                    <a:pt x="179" y="786"/>
                    <a:pt x="1" y="1179"/>
                    <a:pt x="1" y="1179"/>
                  </a:cubicBezTo>
                  <a:cubicBezTo>
                    <a:pt x="1" y="1179"/>
                    <a:pt x="358" y="953"/>
                    <a:pt x="715" y="632"/>
                  </a:cubicBezTo>
                  <a:cubicBezTo>
                    <a:pt x="1096" y="310"/>
                    <a:pt x="1358" y="1"/>
                    <a:pt x="135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2" name="Google Shape;17432;p59"/>
            <p:cNvSpPr/>
            <p:nvPr/>
          </p:nvSpPr>
          <p:spPr>
            <a:xfrm>
              <a:off x="3182225" y="2972225"/>
              <a:ext cx="17600" cy="43175"/>
            </a:xfrm>
            <a:custGeom>
              <a:avLst/>
              <a:gdLst/>
              <a:ahLst/>
              <a:cxnLst/>
              <a:rect l="l" t="t" r="r" b="b"/>
              <a:pathLst>
                <a:path w="704" h="1727" extrusionOk="0">
                  <a:moveTo>
                    <a:pt x="703" y="0"/>
                  </a:moveTo>
                  <a:cubicBezTo>
                    <a:pt x="703" y="0"/>
                    <a:pt x="441" y="346"/>
                    <a:pt x="239" y="822"/>
                  </a:cubicBezTo>
                  <a:cubicBezTo>
                    <a:pt x="48" y="1298"/>
                    <a:pt x="1" y="1727"/>
                    <a:pt x="1" y="1727"/>
                  </a:cubicBezTo>
                  <a:cubicBezTo>
                    <a:pt x="1" y="1727"/>
                    <a:pt x="275" y="1393"/>
                    <a:pt x="465" y="917"/>
                  </a:cubicBezTo>
                  <a:cubicBezTo>
                    <a:pt x="656" y="429"/>
                    <a:pt x="703" y="0"/>
                    <a:pt x="70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3" name="Google Shape;17433;p59"/>
            <p:cNvSpPr/>
            <p:nvPr/>
          </p:nvSpPr>
          <p:spPr>
            <a:xfrm>
              <a:off x="3149500" y="3058250"/>
              <a:ext cx="11925" cy="38725"/>
            </a:xfrm>
            <a:custGeom>
              <a:avLst/>
              <a:gdLst/>
              <a:ahLst/>
              <a:cxnLst/>
              <a:rect l="l" t="t" r="r" b="b"/>
              <a:pathLst>
                <a:path w="477" h="1549" extrusionOk="0">
                  <a:moveTo>
                    <a:pt x="405" y="0"/>
                  </a:moveTo>
                  <a:cubicBezTo>
                    <a:pt x="405" y="0"/>
                    <a:pt x="262" y="346"/>
                    <a:pt x="143" y="762"/>
                  </a:cubicBezTo>
                  <a:cubicBezTo>
                    <a:pt x="36" y="1179"/>
                    <a:pt x="0" y="1548"/>
                    <a:pt x="0" y="1548"/>
                  </a:cubicBezTo>
                  <a:cubicBezTo>
                    <a:pt x="0" y="1548"/>
                    <a:pt x="262" y="1262"/>
                    <a:pt x="357" y="822"/>
                  </a:cubicBezTo>
                  <a:cubicBezTo>
                    <a:pt x="476" y="369"/>
                    <a:pt x="405" y="0"/>
                    <a:pt x="4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4" name="Google Shape;17434;p59"/>
            <p:cNvSpPr/>
            <p:nvPr/>
          </p:nvSpPr>
          <p:spPr>
            <a:xfrm>
              <a:off x="2819975" y="2257550"/>
              <a:ext cx="77425" cy="50325"/>
            </a:xfrm>
            <a:custGeom>
              <a:avLst/>
              <a:gdLst/>
              <a:ahLst/>
              <a:cxnLst/>
              <a:rect l="l" t="t" r="r" b="b"/>
              <a:pathLst>
                <a:path w="3097" h="2013" extrusionOk="0">
                  <a:moveTo>
                    <a:pt x="1" y="1"/>
                  </a:moveTo>
                  <a:cubicBezTo>
                    <a:pt x="1" y="1"/>
                    <a:pt x="644" y="548"/>
                    <a:pt x="1489" y="1108"/>
                  </a:cubicBezTo>
                  <a:cubicBezTo>
                    <a:pt x="2334" y="1655"/>
                    <a:pt x="3096" y="2013"/>
                    <a:pt x="3096" y="2013"/>
                  </a:cubicBezTo>
                  <a:cubicBezTo>
                    <a:pt x="3096" y="2013"/>
                    <a:pt x="2465" y="1477"/>
                    <a:pt x="1608" y="905"/>
                  </a:cubicBezTo>
                  <a:cubicBezTo>
                    <a:pt x="763" y="358"/>
                    <a:pt x="1" y="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5" name="Google Shape;17435;p59"/>
            <p:cNvSpPr/>
            <p:nvPr/>
          </p:nvSpPr>
          <p:spPr>
            <a:xfrm>
              <a:off x="2892025" y="2280175"/>
              <a:ext cx="9850" cy="16100"/>
            </a:xfrm>
            <a:custGeom>
              <a:avLst/>
              <a:gdLst/>
              <a:ahLst/>
              <a:cxnLst/>
              <a:rect l="l" t="t" r="r" b="b"/>
              <a:pathLst>
                <a:path w="394" h="644" extrusionOk="0">
                  <a:moveTo>
                    <a:pt x="36" y="0"/>
                  </a:moveTo>
                  <a:cubicBezTo>
                    <a:pt x="36" y="0"/>
                    <a:pt x="0" y="203"/>
                    <a:pt x="95" y="381"/>
                  </a:cubicBezTo>
                  <a:cubicBezTo>
                    <a:pt x="179" y="560"/>
                    <a:pt x="357" y="643"/>
                    <a:pt x="357" y="643"/>
                  </a:cubicBezTo>
                  <a:cubicBezTo>
                    <a:pt x="357" y="643"/>
                    <a:pt x="393" y="453"/>
                    <a:pt x="298" y="274"/>
                  </a:cubicBezTo>
                  <a:cubicBezTo>
                    <a:pt x="214" y="96"/>
                    <a:pt x="36" y="0"/>
                    <a:pt x="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6" name="Google Shape;17436;p59"/>
            <p:cNvSpPr/>
            <p:nvPr/>
          </p:nvSpPr>
          <p:spPr>
            <a:xfrm>
              <a:off x="2883675" y="2218850"/>
              <a:ext cx="9250" cy="42900"/>
            </a:xfrm>
            <a:custGeom>
              <a:avLst/>
              <a:gdLst/>
              <a:ahLst/>
              <a:cxnLst/>
              <a:rect l="l" t="t" r="r" b="b"/>
              <a:pathLst>
                <a:path w="370" h="1716" extrusionOk="0">
                  <a:moveTo>
                    <a:pt x="370" y="1"/>
                  </a:moveTo>
                  <a:cubicBezTo>
                    <a:pt x="370" y="1"/>
                    <a:pt x="298" y="72"/>
                    <a:pt x="239" y="215"/>
                  </a:cubicBezTo>
                  <a:cubicBezTo>
                    <a:pt x="144" y="358"/>
                    <a:pt x="60" y="572"/>
                    <a:pt x="25" y="822"/>
                  </a:cubicBezTo>
                  <a:cubicBezTo>
                    <a:pt x="1" y="1072"/>
                    <a:pt x="25" y="1298"/>
                    <a:pt x="72" y="1465"/>
                  </a:cubicBezTo>
                  <a:cubicBezTo>
                    <a:pt x="120" y="1620"/>
                    <a:pt x="156" y="1715"/>
                    <a:pt x="156" y="1715"/>
                  </a:cubicBezTo>
                  <a:cubicBezTo>
                    <a:pt x="156" y="1715"/>
                    <a:pt x="191" y="1310"/>
                    <a:pt x="251" y="846"/>
                  </a:cubicBezTo>
                  <a:cubicBezTo>
                    <a:pt x="298" y="406"/>
                    <a:pt x="370" y="1"/>
                    <a:pt x="37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7" name="Google Shape;17437;p59"/>
            <p:cNvSpPr/>
            <p:nvPr/>
          </p:nvSpPr>
          <p:spPr>
            <a:xfrm>
              <a:off x="3017025" y="1898575"/>
              <a:ext cx="325075" cy="144975"/>
            </a:xfrm>
            <a:custGeom>
              <a:avLst/>
              <a:gdLst/>
              <a:ahLst/>
              <a:cxnLst/>
              <a:rect l="l" t="t" r="r" b="b"/>
              <a:pathLst>
                <a:path w="13003" h="5799" extrusionOk="0">
                  <a:moveTo>
                    <a:pt x="13002" y="1"/>
                  </a:moveTo>
                  <a:lnTo>
                    <a:pt x="13002" y="1"/>
                  </a:lnTo>
                  <a:cubicBezTo>
                    <a:pt x="13002" y="1"/>
                    <a:pt x="12984" y="25"/>
                    <a:pt x="12965" y="86"/>
                  </a:cubicBezTo>
                  <a:lnTo>
                    <a:pt x="12965" y="86"/>
                  </a:lnTo>
                  <a:cubicBezTo>
                    <a:pt x="12988" y="29"/>
                    <a:pt x="13002" y="1"/>
                    <a:pt x="13002" y="1"/>
                  </a:cubicBezTo>
                  <a:close/>
                  <a:moveTo>
                    <a:pt x="12965" y="86"/>
                  </a:moveTo>
                  <a:lnTo>
                    <a:pt x="12965" y="86"/>
                  </a:lnTo>
                  <a:cubicBezTo>
                    <a:pt x="12959" y="102"/>
                    <a:pt x="12951" y="122"/>
                    <a:pt x="12943" y="143"/>
                  </a:cubicBezTo>
                  <a:cubicBezTo>
                    <a:pt x="12918" y="193"/>
                    <a:pt x="12890" y="253"/>
                    <a:pt x="12850" y="320"/>
                  </a:cubicBezTo>
                  <a:lnTo>
                    <a:pt x="12850" y="320"/>
                  </a:lnTo>
                  <a:cubicBezTo>
                    <a:pt x="12891" y="263"/>
                    <a:pt x="12920" y="214"/>
                    <a:pt x="12943" y="179"/>
                  </a:cubicBezTo>
                  <a:cubicBezTo>
                    <a:pt x="12950" y="141"/>
                    <a:pt x="12958" y="110"/>
                    <a:pt x="12965" y="86"/>
                  </a:cubicBezTo>
                  <a:close/>
                  <a:moveTo>
                    <a:pt x="12850" y="320"/>
                  </a:moveTo>
                  <a:lnTo>
                    <a:pt x="12850" y="320"/>
                  </a:lnTo>
                  <a:cubicBezTo>
                    <a:pt x="12808" y="379"/>
                    <a:pt x="12754" y="446"/>
                    <a:pt x="12681" y="513"/>
                  </a:cubicBezTo>
                  <a:cubicBezTo>
                    <a:pt x="12431" y="798"/>
                    <a:pt x="11931" y="1048"/>
                    <a:pt x="11276" y="1203"/>
                  </a:cubicBezTo>
                  <a:cubicBezTo>
                    <a:pt x="10943" y="1286"/>
                    <a:pt x="10574" y="1334"/>
                    <a:pt x="10181" y="1453"/>
                  </a:cubicBezTo>
                  <a:cubicBezTo>
                    <a:pt x="9800" y="1572"/>
                    <a:pt x="9371" y="1727"/>
                    <a:pt x="9014" y="2037"/>
                  </a:cubicBezTo>
                  <a:cubicBezTo>
                    <a:pt x="8835" y="2179"/>
                    <a:pt x="8669" y="2394"/>
                    <a:pt x="8573" y="2632"/>
                  </a:cubicBezTo>
                  <a:cubicBezTo>
                    <a:pt x="8478" y="2858"/>
                    <a:pt x="8442" y="3108"/>
                    <a:pt x="8335" y="3287"/>
                  </a:cubicBezTo>
                  <a:cubicBezTo>
                    <a:pt x="8240" y="3477"/>
                    <a:pt x="8026" y="3489"/>
                    <a:pt x="7764" y="3525"/>
                  </a:cubicBezTo>
                  <a:cubicBezTo>
                    <a:pt x="7621" y="3537"/>
                    <a:pt x="7478" y="3596"/>
                    <a:pt x="7359" y="3692"/>
                  </a:cubicBezTo>
                  <a:cubicBezTo>
                    <a:pt x="7252" y="3775"/>
                    <a:pt x="7168" y="3882"/>
                    <a:pt x="7073" y="3989"/>
                  </a:cubicBezTo>
                  <a:cubicBezTo>
                    <a:pt x="6775" y="4394"/>
                    <a:pt x="6359" y="4656"/>
                    <a:pt x="5918" y="4823"/>
                  </a:cubicBezTo>
                  <a:cubicBezTo>
                    <a:pt x="5466" y="5001"/>
                    <a:pt x="5001" y="5073"/>
                    <a:pt x="4561" y="5144"/>
                  </a:cubicBezTo>
                  <a:cubicBezTo>
                    <a:pt x="3668" y="5263"/>
                    <a:pt x="2858" y="5382"/>
                    <a:pt x="2192" y="5477"/>
                  </a:cubicBezTo>
                  <a:cubicBezTo>
                    <a:pt x="834" y="5680"/>
                    <a:pt x="1" y="5799"/>
                    <a:pt x="1" y="5799"/>
                  </a:cubicBezTo>
                  <a:cubicBezTo>
                    <a:pt x="1" y="5799"/>
                    <a:pt x="858" y="5727"/>
                    <a:pt x="2203" y="5597"/>
                  </a:cubicBezTo>
                  <a:cubicBezTo>
                    <a:pt x="2894" y="5513"/>
                    <a:pt x="3692" y="5442"/>
                    <a:pt x="4585" y="5335"/>
                  </a:cubicBezTo>
                  <a:cubicBezTo>
                    <a:pt x="5037" y="5275"/>
                    <a:pt x="5513" y="5204"/>
                    <a:pt x="5990" y="5025"/>
                  </a:cubicBezTo>
                  <a:cubicBezTo>
                    <a:pt x="6454" y="4858"/>
                    <a:pt x="6930" y="4561"/>
                    <a:pt x="7252" y="4132"/>
                  </a:cubicBezTo>
                  <a:cubicBezTo>
                    <a:pt x="7418" y="3930"/>
                    <a:pt x="7585" y="3775"/>
                    <a:pt x="7799" y="3751"/>
                  </a:cubicBezTo>
                  <a:cubicBezTo>
                    <a:pt x="7918" y="3715"/>
                    <a:pt x="8061" y="3715"/>
                    <a:pt x="8192" y="3668"/>
                  </a:cubicBezTo>
                  <a:cubicBezTo>
                    <a:pt x="8335" y="3632"/>
                    <a:pt x="8454" y="3513"/>
                    <a:pt x="8538" y="3394"/>
                  </a:cubicBezTo>
                  <a:cubicBezTo>
                    <a:pt x="8680" y="3132"/>
                    <a:pt x="8680" y="2894"/>
                    <a:pt x="8776" y="2691"/>
                  </a:cubicBezTo>
                  <a:cubicBezTo>
                    <a:pt x="8847" y="2501"/>
                    <a:pt x="8978" y="2322"/>
                    <a:pt x="9133" y="2168"/>
                  </a:cubicBezTo>
                  <a:cubicBezTo>
                    <a:pt x="9442" y="1870"/>
                    <a:pt x="9847" y="1715"/>
                    <a:pt x="10216" y="1584"/>
                  </a:cubicBezTo>
                  <a:cubicBezTo>
                    <a:pt x="10585" y="1453"/>
                    <a:pt x="10955" y="1394"/>
                    <a:pt x="11288" y="1286"/>
                  </a:cubicBezTo>
                  <a:cubicBezTo>
                    <a:pt x="11943" y="1096"/>
                    <a:pt x="12443" y="822"/>
                    <a:pt x="12705" y="524"/>
                  </a:cubicBezTo>
                  <a:cubicBezTo>
                    <a:pt x="12767" y="450"/>
                    <a:pt x="12814" y="382"/>
                    <a:pt x="12850" y="32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8" name="Google Shape;17438;p59"/>
            <p:cNvSpPr/>
            <p:nvPr/>
          </p:nvSpPr>
          <p:spPr>
            <a:xfrm>
              <a:off x="3341475" y="1874775"/>
              <a:ext cx="20275" cy="12225"/>
            </a:xfrm>
            <a:custGeom>
              <a:avLst/>
              <a:gdLst/>
              <a:ahLst/>
              <a:cxnLst/>
              <a:rect l="l" t="t" r="r" b="b"/>
              <a:pathLst>
                <a:path w="811" h="489" extrusionOk="0">
                  <a:moveTo>
                    <a:pt x="810" y="0"/>
                  </a:moveTo>
                  <a:cubicBezTo>
                    <a:pt x="810" y="0"/>
                    <a:pt x="560" y="0"/>
                    <a:pt x="346" y="143"/>
                  </a:cubicBezTo>
                  <a:cubicBezTo>
                    <a:pt x="120" y="286"/>
                    <a:pt x="1" y="488"/>
                    <a:pt x="1" y="488"/>
                  </a:cubicBezTo>
                  <a:cubicBezTo>
                    <a:pt x="1" y="488"/>
                    <a:pt x="239" y="476"/>
                    <a:pt x="465" y="345"/>
                  </a:cubicBezTo>
                  <a:cubicBezTo>
                    <a:pt x="691" y="203"/>
                    <a:pt x="810" y="0"/>
                    <a:pt x="8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9" name="Google Shape;17439;p59"/>
            <p:cNvSpPr/>
            <p:nvPr/>
          </p:nvSpPr>
          <p:spPr>
            <a:xfrm>
              <a:off x="3360525" y="1852150"/>
              <a:ext cx="8975" cy="14300"/>
            </a:xfrm>
            <a:custGeom>
              <a:avLst/>
              <a:gdLst/>
              <a:ahLst/>
              <a:cxnLst/>
              <a:rect l="l" t="t" r="r" b="b"/>
              <a:pathLst>
                <a:path w="359" h="572" extrusionOk="0">
                  <a:moveTo>
                    <a:pt x="358" y="0"/>
                  </a:moveTo>
                  <a:cubicBezTo>
                    <a:pt x="358" y="0"/>
                    <a:pt x="358" y="0"/>
                    <a:pt x="358" y="0"/>
                  </a:cubicBezTo>
                  <a:lnTo>
                    <a:pt x="358" y="0"/>
                  </a:lnTo>
                  <a:cubicBezTo>
                    <a:pt x="358" y="0"/>
                    <a:pt x="358" y="0"/>
                    <a:pt x="358" y="0"/>
                  </a:cubicBezTo>
                  <a:close/>
                  <a:moveTo>
                    <a:pt x="358" y="0"/>
                  </a:moveTo>
                  <a:cubicBezTo>
                    <a:pt x="347" y="4"/>
                    <a:pt x="163" y="35"/>
                    <a:pt x="96" y="215"/>
                  </a:cubicBezTo>
                  <a:cubicBezTo>
                    <a:pt x="1" y="405"/>
                    <a:pt x="132" y="572"/>
                    <a:pt x="132" y="572"/>
                  </a:cubicBezTo>
                  <a:lnTo>
                    <a:pt x="191" y="488"/>
                  </a:lnTo>
                  <a:cubicBezTo>
                    <a:pt x="227" y="441"/>
                    <a:pt x="274" y="381"/>
                    <a:pt x="298" y="310"/>
                  </a:cubicBezTo>
                  <a:cubicBezTo>
                    <a:pt x="310" y="226"/>
                    <a:pt x="334" y="155"/>
                    <a:pt x="346" y="95"/>
                  </a:cubicBezTo>
                  <a:cubicBezTo>
                    <a:pt x="357" y="39"/>
                    <a:pt x="358" y="4"/>
                    <a:pt x="35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0" name="Google Shape;17440;p59"/>
            <p:cNvSpPr/>
            <p:nvPr/>
          </p:nvSpPr>
          <p:spPr>
            <a:xfrm>
              <a:off x="3643300" y="1914050"/>
              <a:ext cx="105100" cy="200950"/>
            </a:xfrm>
            <a:custGeom>
              <a:avLst/>
              <a:gdLst/>
              <a:ahLst/>
              <a:cxnLst/>
              <a:rect l="l" t="t" r="r" b="b"/>
              <a:pathLst>
                <a:path w="4204" h="8038" extrusionOk="0">
                  <a:moveTo>
                    <a:pt x="155" y="1"/>
                  </a:moveTo>
                  <a:lnTo>
                    <a:pt x="155" y="1"/>
                  </a:lnTo>
                  <a:cubicBezTo>
                    <a:pt x="155" y="1"/>
                    <a:pt x="142" y="21"/>
                    <a:pt x="125" y="61"/>
                  </a:cubicBezTo>
                  <a:lnTo>
                    <a:pt x="125" y="61"/>
                  </a:lnTo>
                  <a:lnTo>
                    <a:pt x="155" y="1"/>
                  </a:lnTo>
                  <a:close/>
                  <a:moveTo>
                    <a:pt x="125" y="61"/>
                  </a:moveTo>
                  <a:lnTo>
                    <a:pt x="108" y="96"/>
                  </a:lnTo>
                  <a:cubicBezTo>
                    <a:pt x="96" y="156"/>
                    <a:pt x="48" y="251"/>
                    <a:pt x="36" y="394"/>
                  </a:cubicBezTo>
                  <a:cubicBezTo>
                    <a:pt x="1" y="656"/>
                    <a:pt x="60" y="1120"/>
                    <a:pt x="477" y="1429"/>
                  </a:cubicBezTo>
                  <a:cubicBezTo>
                    <a:pt x="691" y="1584"/>
                    <a:pt x="965" y="1644"/>
                    <a:pt x="1251" y="1668"/>
                  </a:cubicBezTo>
                  <a:cubicBezTo>
                    <a:pt x="1536" y="1703"/>
                    <a:pt x="1822" y="1763"/>
                    <a:pt x="2096" y="1894"/>
                  </a:cubicBezTo>
                  <a:cubicBezTo>
                    <a:pt x="2382" y="2013"/>
                    <a:pt x="2668" y="2180"/>
                    <a:pt x="2977" y="2334"/>
                  </a:cubicBezTo>
                  <a:cubicBezTo>
                    <a:pt x="3132" y="2418"/>
                    <a:pt x="3275" y="2489"/>
                    <a:pt x="3441" y="2572"/>
                  </a:cubicBezTo>
                  <a:lnTo>
                    <a:pt x="3680" y="2692"/>
                  </a:lnTo>
                  <a:cubicBezTo>
                    <a:pt x="3751" y="2739"/>
                    <a:pt x="3858" y="2787"/>
                    <a:pt x="3870" y="2811"/>
                  </a:cubicBezTo>
                  <a:cubicBezTo>
                    <a:pt x="3918" y="2846"/>
                    <a:pt x="3846" y="3096"/>
                    <a:pt x="3846" y="3275"/>
                  </a:cubicBezTo>
                  <a:cubicBezTo>
                    <a:pt x="3822" y="3477"/>
                    <a:pt x="3846" y="3644"/>
                    <a:pt x="3870" y="3823"/>
                  </a:cubicBezTo>
                  <a:cubicBezTo>
                    <a:pt x="3918" y="4192"/>
                    <a:pt x="3989" y="4501"/>
                    <a:pt x="3989" y="4811"/>
                  </a:cubicBezTo>
                  <a:cubicBezTo>
                    <a:pt x="4001" y="5430"/>
                    <a:pt x="3882" y="6001"/>
                    <a:pt x="3822" y="6478"/>
                  </a:cubicBezTo>
                  <a:cubicBezTo>
                    <a:pt x="3751" y="6954"/>
                    <a:pt x="3727" y="7359"/>
                    <a:pt x="3739" y="7621"/>
                  </a:cubicBezTo>
                  <a:cubicBezTo>
                    <a:pt x="3751" y="7895"/>
                    <a:pt x="3787" y="8037"/>
                    <a:pt x="3787" y="8037"/>
                  </a:cubicBezTo>
                  <a:cubicBezTo>
                    <a:pt x="3787" y="8037"/>
                    <a:pt x="3763" y="7895"/>
                    <a:pt x="3787" y="7597"/>
                  </a:cubicBezTo>
                  <a:cubicBezTo>
                    <a:pt x="3799" y="7323"/>
                    <a:pt x="3846" y="6954"/>
                    <a:pt x="3941" y="6478"/>
                  </a:cubicBezTo>
                  <a:cubicBezTo>
                    <a:pt x="4037" y="6013"/>
                    <a:pt x="4180" y="5454"/>
                    <a:pt x="4180" y="4799"/>
                  </a:cubicBezTo>
                  <a:cubicBezTo>
                    <a:pt x="4203" y="4466"/>
                    <a:pt x="4144" y="4144"/>
                    <a:pt x="4096" y="3799"/>
                  </a:cubicBezTo>
                  <a:cubicBezTo>
                    <a:pt x="4084" y="3632"/>
                    <a:pt x="4061" y="3454"/>
                    <a:pt x="4061" y="3287"/>
                  </a:cubicBezTo>
                  <a:cubicBezTo>
                    <a:pt x="4061" y="3203"/>
                    <a:pt x="4084" y="3132"/>
                    <a:pt x="4096" y="3037"/>
                  </a:cubicBezTo>
                  <a:cubicBezTo>
                    <a:pt x="4108" y="2965"/>
                    <a:pt x="4156" y="2811"/>
                    <a:pt x="4049" y="2680"/>
                  </a:cubicBezTo>
                  <a:cubicBezTo>
                    <a:pt x="3941" y="2561"/>
                    <a:pt x="3858" y="2549"/>
                    <a:pt x="3787" y="2501"/>
                  </a:cubicBezTo>
                  <a:lnTo>
                    <a:pt x="3549" y="2382"/>
                  </a:lnTo>
                  <a:cubicBezTo>
                    <a:pt x="3382" y="2299"/>
                    <a:pt x="3215" y="2215"/>
                    <a:pt x="3072" y="2144"/>
                  </a:cubicBezTo>
                  <a:cubicBezTo>
                    <a:pt x="2751" y="2001"/>
                    <a:pt x="2453" y="1846"/>
                    <a:pt x="2156" y="1715"/>
                  </a:cubicBezTo>
                  <a:cubicBezTo>
                    <a:pt x="1548" y="1429"/>
                    <a:pt x="905" y="1608"/>
                    <a:pt x="536" y="1346"/>
                  </a:cubicBezTo>
                  <a:cubicBezTo>
                    <a:pt x="155" y="1084"/>
                    <a:pt x="48" y="656"/>
                    <a:pt x="60" y="406"/>
                  </a:cubicBezTo>
                  <a:cubicBezTo>
                    <a:pt x="60" y="275"/>
                    <a:pt x="96" y="179"/>
                    <a:pt x="108" y="108"/>
                  </a:cubicBezTo>
                  <a:cubicBezTo>
                    <a:pt x="114" y="90"/>
                    <a:pt x="120" y="74"/>
                    <a:pt x="125" y="6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1" name="Google Shape;17441;p59"/>
            <p:cNvSpPr/>
            <p:nvPr/>
          </p:nvSpPr>
          <p:spPr>
            <a:xfrm>
              <a:off x="3786175" y="2089575"/>
              <a:ext cx="178625" cy="76025"/>
            </a:xfrm>
            <a:custGeom>
              <a:avLst/>
              <a:gdLst/>
              <a:ahLst/>
              <a:cxnLst/>
              <a:rect l="l" t="t" r="r" b="b"/>
              <a:pathLst>
                <a:path w="7145" h="3041" extrusionOk="0">
                  <a:moveTo>
                    <a:pt x="1419" y="0"/>
                  </a:moveTo>
                  <a:cubicBezTo>
                    <a:pt x="1333" y="0"/>
                    <a:pt x="1241" y="16"/>
                    <a:pt x="1144" y="52"/>
                  </a:cubicBezTo>
                  <a:cubicBezTo>
                    <a:pt x="774" y="207"/>
                    <a:pt x="524" y="385"/>
                    <a:pt x="310" y="409"/>
                  </a:cubicBezTo>
                  <a:cubicBezTo>
                    <a:pt x="278" y="415"/>
                    <a:pt x="248" y="417"/>
                    <a:pt x="221" y="417"/>
                  </a:cubicBezTo>
                  <a:cubicBezTo>
                    <a:pt x="86" y="417"/>
                    <a:pt x="12" y="361"/>
                    <a:pt x="2" y="361"/>
                  </a:cubicBezTo>
                  <a:cubicBezTo>
                    <a:pt x="1" y="361"/>
                    <a:pt x="1" y="361"/>
                    <a:pt x="1" y="362"/>
                  </a:cubicBezTo>
                  <a:lnTo>
                    <a:pt x="1" y="362"/>
                  </a:lnTo>
                  <a:cubicBezTo>
                    <a:pt x="1" y="361"/>
                    <a:pt x="1" y="361"/>
                    <a:pt x="1" y="361"/>
                  </a:cubicBezTo>
                  <a:cubicBezTo>
                    <a:pt x="12" y="361"/>
                    <a:pt x="107" y="446"/>
                    <a:pt x="289" y="446"/>
                  </a:cubicBezTo>
                  <a:cubicBezTo>
                    <a:pt x="300" y="446"/>
                    <a:pt x="311" y="446"/>
                    <a:pt x="322" y="445"/>
                  </a:cubicBezTo>
                  <a:cubicBezTo>
                    <a:pt x="548" y="421"/>
                    <a:pt x="834" y="266"/>
                    <a:pt x="1191" y="159"/>
                  </a:cubicBezTo>
                  <a:cubicBezTo>
                    <a:pt x="1265" y="140"/>
                    <a:pt x="1340" y="126"/>
                    <a:pt x="1415" y="126"/>
                  </a:cubicBezTo>
                  <a:cubicBezTo>
                    <a:pt x="1523" y="126"/>
                    <a:pt x="1629" y="154"/>
                    <a:pt x="1727" y="231"/>
                  </a:cubicBezTo>
                  <a:cubicBezTo>
                    <a:pt x="1894" y="350"/>
                    <a:pt x="2048" y="540"/>
                    <a:pt x="2227" y="719"/>
                  </a:cubicBezTo>
                  <a:cubicBezTo>
                    <a:pt x="2406" y="897"/>
                    <a:pt x="2584" y="1100"/>
                    <a:pt x="2787" y="1290"/>
                  </a:cubicBezTo>
                  <a:cubicBezTo>
                    <a:pt x="2870" y="1374"/>
                    <a:pt x="2989" y="1516"/>
                    <a:pt x="3179" y="1540"/>
                  </a:cubicBezTo>
                  <a:cubicBezTo>
                    <a:pt x="3211" y="1542"/>
                    <a:pt x="3240" y="1543"/>
                    <a:pt x="3267" y="1543"/>
                  </a:cubicBezTo>
                  <a:cubicBezTo>
                    <a:pt x="3321" y="1543"/>
                    <a:pt x="3366" y="1540"/>
                    <a:pt x="3406" y="1540"/>
                  </a:cubicBezTo>
                  <a:cubicBezTo>
                    <a:pt x="3465" y="1540"/>
                    <a:pt x="3513" y="1546"/>
                    <a:pt x="3560" y="1576"/>
                  </a:cubicBezTo>
                  <a:cubicBezTo>
                    <a:pt x="3644" y="1636"/>
                    <a:pt x="3739" y="1755"/>
                    <a:pt x="3834" y="1850"/>
                  </a:cubicBezTo>
                  <a:cubicBezTo>
                    <a:pt x="3941" y="1969"/>
                    <a:pt x="4096" y="2052"/>
                    <a:pt x="4239" y="2088"/>
                  </a:cubicBezTo>
                  <a:cubicBezTo>
                    <a:pt x="4357" y="2121"/>
                    <a:pt x="4474" y="2134"/>
                    <a:pt x="4587" y="2134"/>
                  </a:cubicBezTo>
                  <a:cubicBezTo>
                    <a:pt x="4758" y="2134"/>
                    <a:pt x="4922" y="2105"/>
                    <a:pt x="5073" y="2076"/>
                  </a:cubicBezTo>
                  <a:cubicBezTo>
                    <a:pt x="5311" y="2028"/>
                    <a:pt x="5549" y="1957"/>
                    <a:pt x="5763" y="1945"/>
                  </a:cubicBezTo>
                  <a:cubicBezTo>
                    <a:pt x="5777" y="1942"/>
                    <a:pt x="5791" y="1941"/>
                    <a:pt x="5805" y="1941"/>
                  </a:cubicBezTo>
                  <a:cubicBezTo>
                    <a:pt x="5963" y="1941"/>
                    <a:pt x="6085" y="2121"/>
                    <a:pt x="6227" y="2231"/>
                  </a:cubicBezTo>
                  <a:cubicBezTo>
                    <a:pt x="6787" y="2731"/>
                    <a:pt x="7144" y="3040"/>
                    <a:pt x="7144" y="3040"/>
                  </a:cubicBezTo>
                  <a:cubicBezTo>
                    <a:pt x="7144" y="3040"/>
                    <a:pt x="6823" y="2707"/>
                    <a:pt x="6323" y="2195"/>
                  </a:cubicBezTo>
                  <a:cubicBezTo>
                    <a:pt x="6263" y="2124"/>
                    <a:pt x="6192" y="2052"/>
                    <a:pt x="6120" y="1969"/>
                  </a:cubicBezTo>
                  <a:cubicBezTo>
                    <a:pt x="6037" y="1886"/>
                    <a:pt x="5906" y="1826"/>
                    <a:pt x="5775" y="1826"/>
                  </a:cubicBezTo>
                  <a:cubicBezTo>
                    <a:pt x="5525" y="1826"/>
                    <a:pt x="5299" y="1886"/>
                    <a:pt x="5049" y="1909"/>
                  </a:cubicBezTo>
                  <a:cubicBezTo>
                    <a:pt x="4911" y="1928"/>
                    <a:pt x="4776" y="1944"/>
                    <a:pt x="4644" y="1944"/>
                  </a:cubicBezTo>
                  <a:cubicBezTo>
                    <a:pt x="4526" y="1944"/>
                    <a:pt x="4411" y="1931"/>
                    <a:pt x="4299" y="1897"/>
                  </a:cubicBezTo>
                  <a:cubicBezTo>
                    <a:pt x="4192" y="1874"/>
                    <a:pt x="4096" y="1814"/>
                    <a:pt x="4001" y="1719"/>
                  </a:cubicBezTo>
                  <a:cubicBezTo>
                    <a:pt x="3918" y="1636"/>
                    <a:pt x="3834" y="1493"/>
                    <a:pt x="3680" y="1397"/>
                  </a:cubicBezTo>
                  <a:cubicBezTo>
                    <a:pt x="3675" y="1397"/>
                    <a:pt x="3671" y="1397"/>
                    <a:pt x="3667" y="1397"/>
                  </a:cubicBezTo>
                  <a:cubicBezTo>
                    <a:pt x="2612" y="1397"/>
                    <a:pt x="2227" y="0"/>
                    <a:pt x="141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2" name="Google Shape;17442;p59"/>
            <p:cNvSpPr/>
            <p:nvPr/>
          </p:nvSpPr>
          <p:spPr>
            <a:xfrm>
              <a:off x="3989475" y="2177475"/>
              <a:ext cx="39200" cy="67600"/>
            </a:xfrm>
            <a:custGeom>
              <a:avLst/>
              <a:gdLst/>
              <a:ahLst/>
              <a:cxnLst/>
              <a:rect l="l" t="t" r="r" b="b"/>
              <a:pathLst>
                <a:path w="1568" h="2704" extrusionOk="0">
                  <a:moveTo>
                    <a:pt x="0" y="1"/>
                  </a:moveTo>
                  <a:cubicBezTo>
                    <a:pt x="1" y="1"/>
                    <a:pt x="346" y="632"/>
                    <a:pt x="893" y="1334"/>
                  </a:cubicBezTo>
                  <a:cubicBezTo>
                    <a:pt x="1155" y="1668"/>
                    <a:pt x="1382" y="1989"/>
                    <a:pt x="1441" y="2251"/>
                  </a:cubicBezTo>
                  <a:cubicBezTo>
                    <a:pt x="1465" y="2382"/>
                    <a:pt x="1465" y="2501"/>
                    <a:pt x="1453" y="2584"/>
                  </a:cubicBezTo>
                  <a:cubicBezTo>
                    <a:pt x="1445" y="2633"/>
                    <a:pt x="1437" y="2671"/>
                    <a:pt x="1432" y="2690"/>
                  </a:cubicBezTo>
                  <a:lnTo>
                    <a:pt x="1432" y="2690"/>
                  </a:lnTo>
                  <a:cubicBezTo>
                    <a:pt x="1459" y="2647"/>
                    <a:pt x="1568" y="2503"/>
                    <a:pt x="1548" y="2239"/>
                  </a:cubicBezTo>
                  <a:cubicBezTo>
                    <a:pt x="1548" y="1930"/>
                    <a:pt x="1346" y="1525"/>
                    <a:pt x="1072" y="1179"/>
                  </a:cubicBezTo>
                  <a:cubicBezTo>
                    <a:pt x="536" y="501"/>
                    <a:pt x="1" y="1"/>
                    <a:pt x="0" y="1"/>
                  </a:cubicBezTo>
                  <a:close/>
                  <a:moveTo>
                    <a:pt x="1432" y="2690"/>
                  </a:moveTo>
                  <a:cubicBezTo>
                    <a:pt x="1427" y="2699"/>
                    <a:pt x="1425" y="2703"/>
                    <a:pt x="1429" y="2703"/>
                  </a:cubicBezTo>
                  <a:cubicBezTo>
                    <a:pt x="1429" y="2703"/>
                    <a:pt x="1430" y="2699"/>
                    <a:pt x="1432" y="269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3" name="Google Shape;17443;p59"/>
            <p:cNvSpPr/>
            <p:nvPr/>
          </p:nvSpPr>
          <p:spPr>
            <a:xfrm>
              <a:off x="3973100" y="2259050"/>
              <a:ext cx="40500" cy="10550"/>
            </a:xfrm>
            <a:custGeom>
              <a:avLst/>
              <a:gdLst/>
              <a:ahLst/>
              <a:cxnLst/>
              <a:rect l="l" t="t" r="r" b="b"/>
              <a:pathLst>
                <a:path w="1620" h="422" extrusionOk="0">
                  <a:moveTo>
                    <a:pt x="1620" y="0"/>
                  </a:moveTo>
                  <a:cubicBezTo>
                    <a:pt x="1620" y="0"/>
                    <a:pt x="1227" y="71"/>
                    <a:pt x="798" y="167"/>
                  </a:cubicBezTo>
                  <a:cubicBezTo>
                    <a:pt x="370" y="274"/>
                    <a:pt x="1" y="357"/>
                    <a:pt x="1" y="357"/>
                  </a:cubicBezTo>
                  <a:cubicBezTo>
                    <a:pt x="1" y="357"/>
                    <a:pt x="84" y="393"/>
                    <a:pt x="239" y="405"/>
                  </a:cubicBezTo>
                  <a:cubicBezTo>
                    <a:pt x="303" y="416"/>
                    <a:pt x="384" y="421"/>
                    <a:pt x="475" y="421"/>
                  </a:cubicBezTo>
                  <a:cubicBezTo>
                    <a:pt x="587" y="421"/>
                    <a:pt x="715" y="413"/>
                    <a:pt x="846" y="393"/>
                  </a:cubicBezTo>
                  <a:cubicBezTo>
                    <a:pt x="1084" y="322"/>
                    <a:pt x="1275" y="238"/>
                    <a:pt x="1406" y="155"/>
                  </a:cubicBezTo>
                  <a:cubicBezTo>
                    <a:pt x="1548" y="71"/>
                    <a:pt x="1620" y="0"/>
                    <a:pt x="162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4" name="Google Shape;17444;p59"/>
            <p:cNvSpPr/>
            <p:nvPr/>
          </p:nvSpPr>
          <p:spPr>
            <a:xfrm>
              <a:off x="2862850" y="2550450"/>
              <a:ext cx="45275" cy="6275"/>
            </a:xfrm>
            <a:custGeom>
              <a:avLst/>
              <a:gdLst/>
              <a:ahLst/>
              <a:cxnLst/>
              <a:rect l="l" t="t" r="r" b="b"/>
              <a:pathLst>
                <a:path w="1811" h="251" extrusionOk="0">
                  <a:moveTo>
                    <a:pt x="1810" y="0"/>
                  </a:moveTo>
                  <a:cubicBezTo>
                    <a:pt x="1810" y="0"/>
                    <a:pt x="1381" y="12"/>
                    <a:pt x="905" y="12"/>
                  </a:cubicBezTo>
                  <a:cubicBezTo>
                    <a:pt x="417" y="12"/>
                    <a:pt x="0" y="0"/>
                    <a:pt x="0" y="0"/>
                  </a:cubicBezTo>
                  <a:lnTo>
                    <a:pt x="0" y="0"/>
                  </a:lnTo>
                  <a:cubicBezTo>
                    <a:pt x="0" y="0"/>
                    <a:pt x="84" y="60"/>
                    <a:pt x="250" y="131"/>
                  </a:cubicBezTo>
                  <a:cubicBezTo>
                    <a:pt x="417" y="191"/>
                    <a:pt x="631" y="250"/>
                    <a:pt x="905" y="250"/>
                  </a:cubicBezTo>
                  <a:cubicBezTo>
                    <a:pt x="1167" y="250"/>
                    <a:pt x="1393" y="179"/>
                    <a:pt x="1560" y="119"/>
                  </a:cubicBezTo>
                  <a:cubicBezTo>
                    <a:pt x="1727" y="60"/>
                    <a:pt x="1810" y="0"/>
                    <a:pt x="181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5" name="Google Shape;17445;p59"/>
            <p:cNvSpPr/>
            <p:nvPr/>
          </p:nvSpPr>
          <p:spPr>
            <a:xfrm>
              <a:off x="2828025" y="2538825"/>
              <a:ext cx="20250" cy="17800"/>
            </a:xfrm>
            <a:custGeom>
              <a:avLst/>
              <a:gdLst/>
              <a:ahLst/>
              <a:cxnLst/>
              <a:rect l="l" t="t" r="r" b="b"/>
              <a:pathLst>
                <a:path w="810" h="712" extrusionOk="0">
                  <a:moveTo>
                    <a:pt x="60" y="1"/>
                  </a:moveTo>
                  <a:cubicBezTo>
                    <a:pt x="60" y="1"/>
                    <a:pt x="24" y="60"/>
                    <a:pt x="0" y="168"/>
                  </a:cubicBezTo>
                  <a:cubicBezTo>
                    <a:pt x="0" y="287"/>
                    <a:pt x="48" y="465"/>
                    <a:pt x="203" y="584"/>
                  </a:cubicBezTo>
                  <a:cubicBezTo>
                    <a:pt x="313" y="677"/>
                    <a:pt x="446" y="712"/>
                    <a:pt x="555" y="712"/>
                  </a:cubicBezTo>
                  <a:cubicBezTo>
                    <a:pt x="587" y="712"/>
                    <a:pt x="616" y="709"/>
                    <a:pt x="643" y="703"/>
                  </a:cubicBezTo>
                  <a:cubicBezTo>
                    <a:pt x="762" y="668"/>
                    <a:pt x="810" y="608"/>
                    <a:pt x="810" y="608"/>
                  </a:cubicBezTo>
                  <a:cubicBezTo>
                    <a:pt x="810" y="608"/>
                    <a:pt x="738" y="608"/>
                    <a:pt x="643" y="584"/>
                  </a:cubicBezTo>
                  <a:cubicBezTo>
                    <a:pt x="536" y="549"/>
                    <a:pt x="453" y="489"/>
                    <a:pt x="346" y="406"/>
                  </a:cubicBezTo>
                  <a:cubicBezTo>
                    <a:pt x="238" y="334"/>
                    <a:pt x="167" y="239"/>
                    <a:pt x="119" y="156"/>
                  </a:cubicBezTo>
                  <a:cubicBezTo>
                    <a:pt x="84" y="72"/>
                    <a:pt x="60" y="1"/>
                    <a:pt x="6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6" name="Google Shape;17446;p59"/>
            <p:cNvSpPr/>
            <p:nvPr/>
          </p:nvSpPr>
          <p:spPr>
            <a:xfrm>
              <a:off x="2681575" y="2253975"/>
              <a:ext cx="80975" cy="205400"/>
            </a:xfrm>
            <a:custGeom>
              <a:avLst/>
              <a:gdLst/>
              <a:ahLst/>
              <a:cxnLst/>
              <a:rect l="l" t="t" r="r" b="b"/>
              <a:pathLst>
                <a:path w="3239" h="8216" extrusionOk="0">
                  <a:moveTo>
                    <a:pt x="3239" y="1"/>
                  </a:moveTo>
                  <a:lnTo>
                    <a:pt x="3156" y="84"/>
                  </a:lnTo>
                  <a:lnTo>
                    <a:pt x="3156" y="84"/>
                  </a:lnTo>
                  <a:lnTo>
                    <a:pt x="3239" y="1"/>
                  </a:lnTo>
                  <a:close/>
                  <a:moveTo>
                    <a:pt x="3155" y="84"/>
                  </a:moveTo>
                  <a:lnTo>
                    <a:pt x="3155" y="84"/>
                  </a:lnTo>
                  <a:cubicBezTo>
                    <a:pt x="3151" y="88"/>
                    <a:pt x="3147" y="92"/>
                    <a:pt x="3143" y="96"/>
                  </a:cubicBezTo>
                  <a:lnTo>
                    <a:pt x="3143" y="96"/>
                  </a:lnTo>
                  <a:cubicBezTo>
                    <a:pt x="3143" y="96"/>
                    <a:pt x="3143" y="96"/>
                    <a:pt x="3144" y="96"/>
                  </a:cubicBezTo>
                  <a:lnTo>
                    <a:pt x="3155" y="84"/>
                  </a:lnTo>
                  <a:close/>
                  <a:moveTo>
                    <a:pt x="3143" y="96"/>
                  </a:moveTo>
                  <a:cubicBezTo>
                    <a:pt x="3060" y="144"/>
                    <a:pt x="2977" y="203"/>
                    <a:pt x="2846" y="274"/>
                  </a:cubicBezTo>
                  <a:cubicBezTo>
                    <a:pt x="2572" y="429"/>
                    <a:pt x="2144" y="513"/>
                    <a:pt x="1632" y="727"/>
                  </a:cubicBezTo>
                  <a:cubicBezTo>
                    <a:pt x="1393" y="846"/>
                    <a:pt x="1120" y="1001"/>
                    <a:pt x="941" y="1298"/>
                  </a:cubicBezTo>
                  <a:cubicBezTo>
                    <a:pt x="739" y="1620"/>
                    <a:pt x="786" y="1989"/>
                    <a:pt x="762" y="2334"/>
                  </a:cubicBezTo>
                  <a:cubicBezTo>
                    <a:pt x="762" y="2513"/>
                    <a:pt x="727" y="2668"/>
                    <a:pt x="643" y="2811"/>
                  </a:cubicBezTo>
                  <a:cubicBezTo>
                    <a:pt x="560" y="2941"/>
                    <a:pt x="405" y="3013"/>
                    <a:pt x="239" y="3144"/>
                  </a:cubicBezTo>
                  <a:cubicBezTo>
                    <a:pt x="143" y="3227"/>
                    <a:pt x="72" y="3322"/>
                    <a:pt x="48" y="3442"/>
                  </a:cubicBezTo>
                  <a:cubicBezTo>
                    <a:pt x="0" y="3561"/>
                    <a:pt x="48" y="3739"/>
                    <a:pt x="143" y="3834"/>
                  </a:cubicBezTo>
                  <a:cubicBezTo>
                    <a:pt x="250" y="3918"/>
                    <a:pt x="346" y="3965"/>
                    <a:pt x="381" y="4013"/>
                  </a:cubicBezTo>
                  <a:cubicBezTo>
                    <a:pt x="429" y="4061"/>
                    <a:pt x="441" y="4120"/>
                    <a:pt x="441" y="4215"/>
                  </a:cubicBezTo>
                  <a:cubicBezTo>
                    <a:pt x="441" y="4311"/>
                    <a:pt x="441" y="4430"/>
                    <a:pt x="477" y="4549"/>
                  </a:cubicBezTo>
                  <a:cubicBezTo>
                    <a:pt x="489" y="4668"/>
                    <a:pt x="560" y="4775"/>
                    <a:pt x="643" y="4858"/>
                  </a:cubicBezTo>
                  <a:cubicBezTo>
                    <a:pt x="798" y="5025"/>
                    <a:pt x="1012" y="5120"/>
                    <a:pt x="1203" y="5168"/>
                  </a:cubicBezTo>
                  <a:cubicBezTo>
                    <a:pt x="1620" y="5275"/>
                    <a:pt x="1989" y="5204"/>
                    <a:pt x="2334" y="5263"/>
                  </a:cubicBezTo>
                  <a:cubicBezTo>
                    <a:pt x="2501" y="5275"/>
                    <a:pt x="2667" y="5335"/>
                    <a:pt x="2786" y="5418"/>
                  </a:cubicBezTo>
                  <a:cubicBezTo>
                    <a:pt x="2906" y="5489"/>
                    <a:pt x="2882" y="5585"/>
                    <a:pt x="2798" y="5716"/>
                  </a:cubicBezTo>
                  <a:cubicBezTo>
                    <a:pt x="2703" y="5835"/>
                    <a:pt x="2584" y="5930"/>
                    <a:pt x="2525" y="6097"/>
                  </a:cubicBezTo>
                  <a:cubicBezTo>
                    <a:pt x="2465" y="6251"/>
                    <a:pt x="2465" y="6406"/>
                    <a:pt x="2489" y="6549"/>
                  </a:cubicBezTo>
                  <a:cubicBezTo>
                    <a:pt x="2513" y="6823"/>
                    <a:pt x="2632" y="7049"/>
                    <a:pt x="2727" y="7240"/>
                  </a:cubicBezTo>
                  <a:cubicBezTo>
                    <a:pt x="2810" y="7430"/>
                    <a:pt x="2882" y="7597"/>
                    <a:pt x="2929" y="7752"/>
                  </a:cubicBezTo>
                  <a:cubicBezTo>
                    <a:pt x="2977" y="7894"/>
                    <a:pt x="2977" y="8014"/>
                    <a:pt x="2977" y="8097"/>
                  </a:cubicBezTo>
                  <a:cubicBezTo>
                    <a:pt x="2977" y="8014"/>
                    <a:pt x="2977" y="7894"/>
                    <a:pt x="2941" y="7752"/>
                  </a:cubicBezTo>
                  <a:cubicBezTo>
                    <a:pt x="2917" y="7597"/>
                    <a:pt x="2858" y="7418"/>
                    <a:pt x="2763" y="7228"/>
                  </a:cubicBezTo>
                  <a:cubicBezTo>
                    <a:pt x="2691" y="7037"/>
                    <a:pt x="2584" y="6799"/>
                    <a:pt x="2572" y="6537"/>
                  </a:cubicBezTo>
                  <a:cubicBezTo>
                    <a:pt x="2572" y="6406"/>
                    <a:pt x="2572" y="6275"/>
                    <a:pt x="2632" y="6156"/>
                  </a:cubicBezTo>
                  <a:cubicBezTo>
                    <a:pt x="2679" y="6037"/>
                    <a:pt x="2798" y="5942"/>
                    <a:pt x="2906" y="5811"/>
                  </a:cubicBezTo>
                  <a:cubicBezTo>
                    <a:pt x="2965" y="5751"/>
                    <a:pt x="3025" y="5668"/>
                    <a:pt x="3025" y="5549"/>
                  </a:cubicBezTo>
                  <a:cubicBezTo>
                    <a:pt x="3025" y="5430"/>
                    <a:pt x="2929" y="5323"/>
                    <a:pt x="2858" y="5263"/>
                  </a:cubicBezTo>
                  <a:cubicBezTo>
                    <a:pt x="2703" y="5144"/>
                    <a:pt x="2513" y="5085"/>
                    <a:pt x="2334" y="5049"/>
                  </a:cubicBezTo>
                  <a:cubicBezTo>
                    <a:pt x="1965" y="4977"/>
                    <a:pt x="1572" y="5037"/>
                    <a:pt x="1239" y="4930"/>
                  </a:cubicBezTo>
                  <a:cubicBezTo>
                    <a:pt x="1060" y="4894"/>
                    <a:pt x="893" y="4799"/>
                    <a:pt x="774" y="4680"/>
                  </a:cubicBezTo>
                  <a:cubicBezTo>
                    <a:pt x="655" y="4561"/>
                    <a:pt x="643" y="4418"/>
                    <a:pt x="643" y="4192"/>
                  </a:cubicBezTo>
                  <a:cubicBezTo>
                    <a:pt x="643" y="4084"/>
                    <a:pt x="620" y="3942"/>
                    <a:pt x="524" y="3834"/>
                  </a:cubicBezTo>
                  <a:cubicBezTo>
                    <a:pt x="417" y="3727"/>
                    <a:pt x="310" y="3680"/>
                    <a:pt x="262" y="3644"/>
                  </a:cubicBezTo>
                  <a:cubicBezTo>
                    <a:pt x="179" y="3561"/>
                    <a:pt x="239" y="3406"/>
                    <a:pt x="358" y="3299"/>
                  </a:cubicBezTo>
                  <a:cubicBezTo>
                    <a:pt x="489" y="3192"/>
                    <a:pt x="703" y="3084"/>
                    <a:pt x="798" y="2894"/>
                  </a:cubicBezTo>
                  <a:cubicBezTo>
                    <a:pt x="917" y="2703"/>
                    <a:pt x="941" y="2489"/>
                    <a:pt x="953" y="2310"/>
                  </a:cubicBezTo>
                  <a:cubicBezTo>
                    <a:pt x="965" y="1965"/>
                    <a:pt x="917" y="1620"/>
                    <a:pt x="1072" y="1370"/>
                  </a:cubicBezTo>
                  <a:cubicBezTo>
                    <a:pt x="1215" y="1096"/>
                    <a:pt x="1453" y="929"/>
                    <a:pt x="1691" y="810"/>
                  </a:cubicBezTo>
                  <a:cubicBezTo>
                    <a:pt x="2167" y="572"/>
                    <a:pt x="2620" y="453"/>
                    <a:pt x="2870" y="298"/>
                  </a:cubicBezTo>
                  <a:cubicBezTo>
                    <a:pt x="2992" y="221"/>
                    <a:pt x="3083" y="153"/>
                    <a:pt x="3143" y="96"/>
                  </a:cubicBezTo>
                  <a:close/>
                  <a:moveTo>
                    <a:pt x="2977" y="8097"/>
                  </a:moveTo>
                  <a:cubicBezTo>
                    <a:pt x="2965" y="8168"/>
                    <a:pt x="2965" y="8216"/>
                    <a:pt x="2965" y="8216"/>
                  </a:cubicBezTo>
                  <a:cubicBezTo>
                    <a:pt x="2965" y="8216"/>
                    <a:pt x="2977" y="8168"/>
                    <a:pt x="2977" y="8097"/>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7" name="Google Shape;17447;p59"/>
            <p:cNvSpPr/>
            <p:nvPr/>
          </p:nvSpPr>
          <p:spPr>
            <a:xfrm>
              <a:off x="2775025" y="2251850"/>
              <a:ext cx="36350" cy="10200"/>
            </a:xfrm>
            <a:custGeom>
              <a:avLst/>
              <a:gdLst/>
              <a:ahLst/>
              <a:cxnLst/>
              <a:rect l="l" t="t" r="r" b="b"/>
              <a:pathLst>
                <a:path w="1454" h="408" extrusionOk="0">
                  <a:moveTo>
                    <a:pt x="448" y="1"/>
                  </a:moveTo>
                  <a:cubicBezTo>
                    <a:pt x="361" y="1"/>
                    <a:pt x="282" y="10"/>
                    <a:pt x="215" y="26"/>
                  </a:cubicBezTo>
                  <a:cubicBezTo>
                    <a:pt x="84" y="50"/>
                    <a:pt x="1" y="86"/>
                    <a:pt x="1" y="86"/>
                  </a:cubicBezTo>
                  <a:cubicBezTo>
                    <a:pt x="1" y="86"/>
                    <a:pt x="334" y="169"/>
                    <a:pt x="727" y="264"/>
                  </a:cubicBezTo>
                  <a:cubicBezTo>
                    <a:pt x="1108" y="348"/>
                    <a:pt x="1454" y="407"/>
                    <a:pt x="1454" y="407"/>
                  </a:cubicBezTo>
                  <a:cubicBezTo>
                    <a:pt x="1454" y="407"/>
                    <a:pt x="1394" y="336"/>
                    <a:pt x="1275" y="264"/>
                  </a:cubicBezTo>
                  <a:cubicBezTo>
                    <a:pt x="1156" y="181"/>
                    <a:pt x="977" y="86"/>
                    <a:pt x="775" y="38"/>
                  </a:cubicBezTo>
                  <a:cubicBezTo>
                    <a:pt x="660" y="12"/>
                    <a:pt x="549" y="1"/>
                    <a:pt x="44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8" name="Google Shape;17448;p59"/>
            <p:cNvSpPr/>
            <p:nvPr/>
          </p:nvSpPr>
          <p:spPr>
            <a:xfrm>
              <a:off x="2835450" y="2655825"/>
              <a:ext cx="167625" cy="327425"/>
            </a:xfrm>
            <a:custGeom>
              <a:avLst/>
              <a:gdLst/>
              <a:ahLst/>
              <a:cxnLst/>
              <a:rect l="l" t="t" r="r" b="b"/>
              <a:pathLst>
                <a:path w="6705" h="13097" extrusionOk="0">
                  <a:moveTo>
                    <a:pt x="692" y="0"/>
                  </a:moveTo>
                  <a:cubicBezTo>
                    <a:pt x="691" y="0"/>
                    <a:pt x="681" y="11"/>
                    <a:pt x="665" y="37"/>
                  </a:cubicBezTo>
                  <a:lnTo>
                    <a:pt x="665" y="37"/>
                  </a:lnTo>
                  <a:lnTo>
                    <a:pt x="692" y="0"/>
                  </a:lnTo>
                  <a:close/>
                  <a:moveTo>
                    <a:pt x="665" y="37"/>
                  </a:moveTo>
                  <a:lnTo>
                    <a:pt x="596" y="131"/>
                  </a:lnTo>
                  <a:cubicBezTo>
                    <a:pt x="537" y="214"/>
                    <a:pt x="465" y="357"/>
                    <a:pt x="382" y="536"/>
                  </a:cubicBezTo>
                  <a:cubicBezTo>
                    <a:pt x="215" y="905"/>
                    <a:pt x="37" y="1465"/>
                    <a:pt x="25" y="2179"/>
                  </a:cubicBezTo>
                  <a:cubicBezTo>
                    <a:pt x="1" y="2893"/>
                    <a:pt x="180" y="3774"/>
                    <a:pt x="739" y="4584"/>
                  </a:cubicBezTo>
                  <a:cubicBezTo>
                    <a:pt x="1287" y="5382"/>
                    <a:pt x="2204" y="5929"/>
                    <a:pt x="3073" y="6560"/>
                  </a:cubicBezTo>
                  <a:cubicBezTo>
                    <a:pt x="3501" y="6882"/>
                    <a:pt x="3906" y="7215"/>
                    <a:pt x="4192" y="7620"/>
                  </a:cubicBezTo>
                  <a:cubicBezTo>
                    <a:pt x="4335" y="7811"/>
                    <a:pt x="4430" y="8037"/>
                    <a:pt x="4454" y="8251"/>
                  </a:cubicBezTo>
                  <a:cubicBezTo>
                    <a:pt x="4502" y="8477"/>
                    <a:pt x="4490" y="8715"/>
                    <a:pt x="4502" y="8954"/>
                  </a:cubicBezTo>
                  <a:cubicBezTo>
                    <a:pt x="4502" y="9192"/>
                    <a:pt x="4525" y="9430"/>
                    <a:pt x="4621" y="9656"/>
                  </a:cubicBezTo>
                  <a:cubicBezTo>
                    <a:pt x="4704" y="9882"/>
                    <a:pt x="4835" y="10073"/>
                    <a:pt x="4990" y="10216"/>
                  </a:cubicBezTo>
                  <a:cubicBezTo>
                    <a:pt x="5287" y="10513"/>
                    <a:pt x="5597" y="10751"/>
                    <a:pt x="5823" y="11025"/>
                  </a:cubicBezTo>
                  <a:cubicBezTo>
                    <a:pt x="6276" y="11561"/>
                    <a:pt x="6478" y="12109"/>
                    <a:pt x="6585" y="12478"/>
                  </a:cubicBezTo>
                  <a:cubicBezTo>
                    <a:pt x="6692" y="12871"/>
                    <a:pt x="6692" y="13097"/>
                    <a:pt x="6692" y="13097"/>
                  </a:cubicBezTo>
                  <a:cubicBezTo>
                    <a:pt x="6692" y="13097"/>
                    <a:pt x="6704" y="12883"/>
                    <a:pt x="6645" y="12478"/>
                  </a:cubicBezTo>
                  <a:cubicBezTo>
                    <a:pt x="6573" y="12097"/>
                    <a:pt x="6395" y="11513"/>
                    <a:pt x="5942" y="10942"/>
                  </a:cubicBezTo>
                  <a:cubicBezTo>
                    <a:pt x="5716" y="10668"/>
                    <a:pt x="5406" y="10406"/>
                    <a:pt x="5144" y="10108"/>
                  </a:cubicBezTo>
                  <a:cubicBezTo>
                    <a:pt x="5002" y="9954"/>
                    <a:pt x="4883" y="9787"/>
                    <a:pt x="4811" y="9596"/>
                  </a:cubicBezTo>
                  <a:cubicBezTo>
                    <a:pt x="4740" y="9406"/>
                    <a:pt x="4728" y="9180"/>
                    <a:pt x="4728" y="8954"/>
                  </a:cubicBezTo>
                  <a:cubicBezTo>
                    <a:pt x="4728" y="8727"/>
                    <a:pt x="4728" y="8477"/>
                    <a:pt x="4692" y="8227"/>
                  </a:cubicBezTo>
                  <a:cubicBezTo>
                    <a:pt x="4644" y="7953"/>
                    <a:pt x="4549" y="7703"/>
                    <a:pt x="4394" y="7477"/>
                  </a:cubicBezTo>
                  <a:cubicBezTo>
                    <a:pt x="4097" y="7037"/>
                    <a:pt x="3668" y="6691"/>
                    <a:pt x="3239" y="6370"/>
                  </a:cubicBezTo>
                  <a:cubicBezTo>
                    <a:pt x="2346" y="5739"/>
                    <a:pt x="1454" y="5215"/>
                    <a:pt x="918" y="4465"/>
                  </a:cubicBezTo>
                  <a:cubicBezTo>
                    <a:pt x="382" y="3715"/>
                    <a:pt x="180" y="2881"/>
                    <a:pt x="156" y="2179"/>
                  </a:cubicBezTo>
                  <a:cubicBezTo>
                    <a:pt x="144" y="1465"/>
                    <a:pt x="275" y="917"/>
                    <a:pt x="418" y="548"/>
                  </a:cubicBezTo>
                  <a:cubicBezTo>
                    <a:pt x="501" y="357"/>
                    <a:pt x="561" y="214"/>
                    <a:pt x="620" y="131"/>
                  </a:cubicBezTo>
                  <a:cubicBezTo>
                    <a:pt x="636" y="88"/>
                    <a:pt x="652" y="57"/>
                    <a:pt x="665" y="37"/>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9" name="Google Shape;17449;p59"/>
            <p:cNvSpPr/>
            <p:nvPr/>
          </p:nvSpPr>
          <p:spPr>
            <a:xfrm>
              <a:off x="2991725" y="2989475"/>
              <a:ext cx="34850" cy="190525"/>
            </a:xfrm>
            <a:custGeom>
              <a:avLst/>
              <a:gdLst/>
              <a:ahLst/>
              <a:cxnLst/>
              <a:rect l="l" t="t" r="r" b="b"/>
              <a:pathLst>
                <a:path w="1394" h="7621" extrusionOk="0">
                  <a:moveTo>
                    <a:pt x="25" y="1"/>
                  </a:moveTo>
                  <a:cubicBezTo>
                    <a:pt x="25" y="1"/>
                    <a:pt x="25" y="441"/>
                    <a:pt x="1" y="1156"/>
                  </a:cubicBezTo>
                  <a:lnTo>
                    <a:pt x="1" y="2430"/>
                  </a:lnTo>
                  <a:lnTo>
                    <a:pt x="1" y="2787"/>
                  </a:lnTo>
                  <a:cubicBezTo>
                    <a:pt x="25" y="2906"/>
                    <a:pt x="1" y="3049"/>
                    <a:pt x="84" y="3204"/>
                  </a:cubicBezTo>
                  <a:cubicBezTo>
                    <a:pt x="156" y="3358"/>
                    <a:pt x="322" y="3442"/>
                    <a:pt x="358" y="3501"/>
                  </a:cubicBezTo>
                  <a:cubicBezTo>
                    <a:pt x="417" y="3561"/>
                    <a:pt x="417" y="3680"/>
                    <a:pt x="406" y="3811"/>
                  </a:cubicBezTo>
                  <a:cubicBezTo>
                    <a:pt x="394" y="3930"/>
                    <a:pt x="382" y="4109"/>
                    <a:pt x="453" y="4251"/>
                  </a:cubicBezTo>
                  <a:cubicBezTo>
                    <a:pt x="525" y="4406"/>
                    <a:pt x="596" y="4490"/>
                    <a:pt x="644" y="4597"/>
                  </a:cubicBezTo>
                  <a:cubicBezTo>
                    <a:pt x="739" y="4787"/>
                    <a:pt x="703" y="5049"/>
                    <a:pt x="703" y="5287"/>
                  </a:cubicBezTo>
                  <a:cubicBezTo>
                    <a:pt x="703" y="5775"/>
                    <a:pt x="810" y="6204"/>
                    <a:pt x="929" y="6549"/>
                  </a:cubicBezTo>
                  <a:cubicBezTo>
                    <a:pt x="1048" y="6895"/>
                    <a:pt x="1168" y="7157"/>
                    <a:pt x="1251" y="7335"/>
                  </a:cubicBezTo>
                  <a:cubicBezTo>
                    <a:pt x="1346" y="7514"/>
                    <a:pt x="1394" y="7621"/>
                    <a:pt x="1394" y="7621"/>
                  </a:cubicBezTo>
                  <a:cubicBezTo>
                    <a:pt x="1394" y="7621"/>
                    <a:pt x="1358" y="7514"/>
                    <a:pt x="1275" y="7311"/>
                  </a:cubicBezTo>
                  <a:cubicBezTo>
                    <a:pt x="1215" y="7133"/>
                    <a:pt x="1120" y="6847"/>
                    <a:pt x="1037" y="6502"/>
                  </a:cubicBezTo>
                  <a:cubicBezTo>
                    <a:pt x="953" y="6156"/>
                    <a:pt x="870" y="5740"/>
                    <a:pt x="894" y="5287"/>
                  </a:cubicBezTo>
                  <a:cubicBezTo>
                    <a:pt x="918" y="5061"/>
                    <a:pt x="953" y="4787"/>
                    <a:pt x="858" y="4513"/>
                  </a:cubicBezTo>
                  <a:cubicBezTo>
                    <a:pt x="810" y="4370"/>
                    <a:pt x="715" y="4275"/>
                    <a:pt x="679" y="4168"/>
                  </a:cubicBezTo>
                  <a:cubicBezTo>
                    <a:pt x="632" y="4073"/>
                    <a:pt x="632" y="3954"/>
                    <a:pt x="644" y="3823"/>
                  </a:cubicBezTo>
                  <a:cubicBezTo>
                    <a:pt x="644" y="3704"/>
                    <a:pt x="679" y="3513"/>
                    <a:pt x="560" y="3358"/>
                  </a:cubicBezTo>
                  <a:cubicBezTo>
                    <a:pt x="417" y="3216"/>
                    <a:pt x="322" y="3180"/>
                    <a:pt x="286" y="3097"/>
                  </a:cubicBezTo>
                  <a:cubicBezTo>
                    <a:pt x="215" y="2930"/>
                    <a:pt x="239" y="2632"/>
                    <a:pt x="215" y="2406"/>
                  </a:cubicBezTo>
                  <a:cubicBezTo>
                    <a:pt x="179" y="1954"/>
                    <a:pt x="156" y="1513"/>
                    <a:pt x="120" y="1156"/>
                  </a:cubicBezTo>
                  <a:cubicBezTo>
                    <a:pt x="60" y="441"/>
                    <a:pt x="25" y="1"/>
                    <a:pt x="2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0" name="Google Shape;17450;p59"/>
            <p:cNvSpPr/>
            <p:nvPr/>
          </p:nvSpPr>
          <p:spPr>
            <a:xfrm>
              <a:off x="3134600" y="2622475"/>
              <a:ext cx="119700" cy="101225"/>
            </a:xfrm>
            <a:custGeom>
              <a:avLst/>
              <a:gdLst/>
              <a:ahLst/>
              <a:cxnLst/>
              <a:rect l="l" t="t" r="r" b="b"/>
              <a:pathLst>
                <a:path w="4788" h="4049" extrusionOk="0">
                  <a:moveTo>
                    <a:pt x="1" y="1"/>
                  </a:moveTo>
                  <a:lnTo>
                    <a:pt x="1" y="1"/>
                  </a:lnTo>
                  <a:cubicBezTo>
                    <a:pt x="1" y="1"/>
                    <a:pt x="84" y="60"/>
                    <a:pt x="215" y="167"/>
                  </a:cubicBezTo>
                  <a:cubicBezTo>
                    <a:pt x="346" y="286"/>
                    <a:pt x="525" y="453"/>
                    <a:pt x="703" y="691"/>
                  </a:cubicBezTo>
                  <a:cubicBezTo>
                    <a:pt x="882" y="929"/>
                    <a:pt x="1060" y="1227"/>
                    <a:pt x="1179" y="1596"/>
                  </a:cubicBezTo>
                  <a:cubicBezTo>
                    <a:pt x="1239" y="1775"/>
                    <a:pt x="1287" y="1965"/>
                    <a:pt x="1334" y="2191"/>
                  </a:cubicBezTo>
                  <a:cubicBezTo>
                    <a:pt x="1370" y="2418"/>
                    <a:pt x="1429" y="2656"/>
                    <a:pt x="1608" y="2858"/>
                  </a:cubicBezTo>
                  <a:cubicBezTo>
                    <a:pt x="1787" y="3072"/>
                    <a:pt x="2025" y="3156"/>
                    <a:pt x="2239" y="3239"/>
                  </a:cubicBezTo>
                  <a:cubicBezTo>
                    <a:pt x="2442" y="3310"/>
                    <a:pt x="2644" y="3382"/>
                    <a:pt x="2834" y="3441"/>
                  </a:cubicBezTo>
                  <a:cubicBezTo>
                    <a:pt x="3204" y="3572"/>
                    <a:pt x="3561" y="3680"/>
                    <a:pt x="3846" y="3775"/>
                  </a:cubicBezTo>
                  <a:cubicBezTo>
                    <a:pt x="4430" y="3953"/>
                    <a:pt x="4787" y="4049"/>
                    <a:pt x="4787" y="4049"/>
                  </a:cubicBezTo>
                  <a:cubicBezTo>
                    <a:pt x="4787" y="4049"/>
                    <a:pt x="4442" y="3906"/>
                    <a:pt x="3870" y="3632"/>
                  </a:cubicBezTo>
                  <a:cubicBezTo>
                    <a:pt x="3596" y="3513"/>
                    <a:pt x="3263" y="3382"/>
                    <a:pt x="2894" y="3239"/>
                  </a:cubicBezTo>
                  <a:cubicBezTo>
                    <a:pt x="2715" y="3156"/>
                    <a:pt x="2525" y="3084"/>
                    <a:pt x="2311" y="3013"/>
                  </a:cubicBezTo>
                  <a:cubicBezTo>
                    <a:pt x="2120" y="2941"/>
                    <a:pt x="1930" y="2846"/>
                    <a:pt x="1787" y="2703"/>
                  </a:cubicBezTo>
                  <a:cubicBezTo>
                    <a:pt x="1525" y="2382"/>
                    <a:pt x="1525" y="1906"/>
                    <a:pt x="1358" y="1525"/>
                  </a:cubicBezTo>
                  <a:cubicBezTo>
                    <a:pt x="1215" y="1132"/>
                    <a:pt x="989" y="822"/>
                    <a:pt x="775" y="596"/>
                  </a:cubicBezTo>
                  <a:cubicBezTo>
                    <a:pt x="572" y="382"/>
                    <a:pt x="382" y="227"/>
                    <a:pt x="227" y="143"/>
                  </a:cubicBezTo>
                  <a:cubicBezTo>
                    <a:pt x="96" y="48"/>
                    <a:pt x="1" y="1"/>
                    <a:pt x="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1" name="Google Shape;17451;p59"/>
            <p:cNvSpPr/>
            <p:nvPr/>
          </p:nvSpPr>
          <p:spPr>
            <a:xfrm>
              <a:off x="3231350" y="2851075"/>
              <a:ext cx="103300" cy="133075"/>
            </a:xfrm>
            <a:custGeom>
              <a:avLst/>
              <a:gdLst/>
              <a:ahLst/>
              <a:cxnLst/>
              <a:rect l="l" t="t" r="r" b="b"/>
              <a:pathLst>
                <a:path w="4132" h="5323" extrusionOk="0">
                  <a:moveTo>
                    <a:pt x="4132" y="1"/>
                  </a:moveTo>
                  <a:cubicBezTo>
                    <a:pt x="4132" y="1"/>
                    <a:pt x="4108" y="84"/>
                    <a:pt x="4084" y="286"/>
                  </a:cubicBezTo>
                  <a:cubicBezTo>
                    <a:pt x="4048" y="441"/>
                    <a:pt x="4001" y="715"/>
                    <a:pt x="3917" y="1013"/>
                  </a:cubicBezTo>
                  <a:cubicBezTo>
                    <a:pt x="3739" y="1620"/>
                    <a:pt x="3370" y="2429"/>
                    <a:pt x="2715" y="3120"/>
                  </a:cubicBezTo>
                  <a:cubicBezTo>
                    <a:pt x="2393" y="3477"/>
                    <a:pt x="2036" y="3763"/>
                    <a:pt x="1679" y="3989"/>
                  </a:cubicBezTo>
                  <a:cubicBezTo>
                    <a:pt x="1346" y="4215"/>
                    <a:pt x="1000" y="4394"/>
                    <a:pt x="727" y="4584"/>
                  </a:cubicBezTo>
                  <a:cubicBezTo>
                    <a:pt x="465" y="4775"/>
                    <a:pt x="286" y="4954"/>
                    <a:pt x="167" y="5108"/>
                  </a:cubicBezTo>
                  <a:cubicBezTo>
                    <a:pt x="48" y="5239"/>
                    <a:pt x="0" y="5323"/>
                    <a:pt x="0" y="5323"/>
                  </a:cubicBezTo>
                  <a:cubicBezTo>
                    <a:pt x="0" y="5323"/>
                    <a:pt x="48" y="5239"/>
                    <a:pt x="179" y="5120"/>
                  </a:cubicBezTo>
                  <a:cubicBezTo>
                    <a:pt x="310" y="4989"/>
                    <a:pt x="524" y="4834"/>
                    <a:pt x="798" y="4668"/>
                  </a:cubicBezTo>
                  <a:cubicBezTo>
                    <a:pt x="1060" y="4513"/>
                    <a:pt x="1417" y="4358"/>
                    <a:pt x="1786" y="4156"/>
                  </a:cubicBezTo>
                  <a:cubicBezTo>
                    <a:pt x="2167" y="3941"/>
                    <a:pt x="2548" y="3656"/>
                    <a:pt x="2893" y="3287"/>
                  </a:cubicBezTo>
                  <a:cubicBezTo>
                    <a:pt x="3572" y="2548"/>
                    <a:pt x="3917" y="1679"/>
                    <a:pt x="4036" y="1036"/>
                  </a:cubicBezTo>
                  <a:cubicBezTo>
                    <a:pt x="4108" y="727"/>
                    <a:pt x="4132" y="465"/>
                    <a:pt x="4132" y="286"/>
                  </a:cubicBezTo>
                  <a:lnTo>
                    <a:pt x="4132"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2" name="Google Shape;17452;p59"/>
            <p:cNvSpPr/>
            <p:nvPr/>
          </p:nvSpPr>
          <p:spPr>
            <a:xfrm>
              <a:off x="3301900" y="2895725"/>
              <a:ext cx="39600" cy="58650"/>
            </a:xfrm>
            <a:custGeom>
              <a:avLst/>
              <a:gdLst/>
              <a:ahLst/>
              <a:cxnLst/>
              <a:rect l="l" t="t" r="r" b="b"/>
              <a:pathLst>
                <a:path w="1584" h="2346" extrusionOk="0">
                  <a:moveTo>
                    <a:pt x="1584" y="0"/>
                  </a:moveTo>
                  <a:cubicBezTo>
                    <a:pt x="1584" y="1"/>
                    <a:pt x="1548" y="143"/>
                    <a:pt x="1405" y="405"/>
                  </a:cubicBezTo>
                  <a:cubicBezTo>
                    <a:pt x="1310" y="620"/>
                    <a:pt x="1143" y="941"/>
                    <a:pt x="917" y="1263"/>
                  </a:cubicBezTo>
                  <a:cubicBezTo>
                    <a:pt x="691" y="1596"/>
                    <a:pt x="476" y="1858"/>
                    <a:pt x="298" y="2048"/>
                  </a:cubicBezTo>
                  <a:cubicBezTo>
                    <a:pt x="119" y="2239"/>
                    <a:pt x="0" y="2346"/>
                    <a:pt x="0" y="2346"/>
                  </a:cubicBezTo>
                  <a:cubicBezTo>
                    <a:pt x="0" y="2346"/>
                    <a:pt x="143" y="2286"/>
                    <a:pt x="369" y="2144"/>
                  </a:cubicBezTo>
                  <a:cubicBezTo>
                    <a:pt x="595" y="1989"/>
                    <a:pt x="869" y="1739"/>
                    <a:pt x="1107" y="1393"/>
                  </a:cubicBezTo>
                  <a:cubicBezTo>
                    <a:pt x="1345" y="1060"/>
                    <a:pt x="1465" y="703"/>
                    <a:pt x="1524" y="429"/>
                  </a:cubicBezTo>
                  <a:cubicBezTo>
                    <a:pt x="1584" y="167"/>
                    <a:pt x="1584" y="1"/>
                    <a:pt x="158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3" name="Google Shape;17453;p59"/>
            <p:cNvSpPr/>
            <p:nvPr/>
          </p:nvSpPr>
          <p:spPr>
            <a:xfrm>
              <a:off x="3531375" y="2505800"/>
              <a:ext cx="61350" cy="90875"/>
            </a:xfrm>
            <a:custGeom>
              <a:avLst/>
              <a:gdLst/>
              <a:ahLst/>
              <a:cxnLst/>
              <a:rect l="l" t="t" r="r" b="b"/>
              <a:pathLst>
                <a:path w="2454" h="3635" extrusionOk="0">
                  <a:moveTo>
                    <a:pt x="798" y="0"/>
                  </a:moveTo>
                  <a:cubicBezTo>
                    <a:pt x="798" y="0"/>
                    <a:pt x="644" y="227"/>
                    <a:pt x="406" y="608"/>
                  </a:cubicBezTo>
                  <a:cubicBezTo>
                    <a:pt x="346" y="703"/>
                    <a:pt x="287" y="798"/>
                    <a:pt x="203" y="917"/>
                  </a:cubicBezTo>
                  <a:cubicBezTo>
                    <a:pt x="144" y="1024"/>
                    <a:pt x="60" y="1131"/>
                    <a:pt x="13" y="1322"/>
                  </a:cubicBezTo>
                  <a:cubicBezTo>
                    <a:pt x="1" y="1429"/>
                    <a:pt x="25" y="1548"/>
                    <a:pt x="84" y="1620"/>
                  </a:cubicBezTo>
                  <a:cubicBezTo>
                    <a:pt x="144" y="1691"/>
                    <a:pt x="227" y="1751"/>
                    <a:pt x="287" y="1798"/>
                  </a:cubicBezTo>
                  <a:cubicBezTo>
                    <a:pt x="406" y="1893"/>
                    <a:pt x="501" y="1989"/>
                    <a:pt x="608" y="2132"/>
                  </a:cubicBezTo>
                  <a:cubicBezTo>
                    <a:pt x="798" y="2393"/>
                    <a:pt x="953" y="2679"/>
                    <a:pt x="1132" y="2929"/>
                  </a:cubicBezTo>
                  <a:cubicBezTo>
                    <a:pt x="1310" y="3179"/>
                    <a:pt x="1513" y="3382"/>
                    <a:pt x="1727" y="3501"/>
                  </a:cubicBezTo>
                  <a:cubicBezTo>
                    <a:pt x="1900" y="3602"/>
                    <a:pt x="2072" y="3634"/>
                    <a:pt x="2200" y="3634"/>
                  </a:cubicBezTo>
                  <a:cubicBezTo>
                    <a:pt x="2223" y="3634"/>
                    <a:pt x="2244" y="3633"/>
                    <a:pt x="2263" y="3632"/>
                  </a:cubicBezTo>
                  <a:cubicBezTo>
                    <a:pt x="2394" y="3620"/>
                    <a:pt x="2453" y="3584"/>
                    <a:pt x="2453" y="3584"/>
                  </a:cubicBezTo>
                  <a:lnTo>
                    <a:pt x="2453" y="3584"/>
                  </a:lnTo>
                  <a:cubicBezTo>
                    <a:pt x="2453" y="3584"/>
                    <a:pt x="2427" y="3589"/>
                    <a:pt x="2371" y="3589"/>
                  </a:cubicBezTo>
                  <a:cubicBezTo>
                    <a:pt x="2342" y="3589"/>
                    <a:pt x="2307" y="3588"/>
                    <a:pt x="2263" y="3584"/>
                  </a:cubicBezTo>
                  <a:cubicBezTo>
                    <a:pt x="2144" y="3572"/>
                    <a:pt x="1977" y="3525"/>
                    <a:pt x="1799" y="3394"/>
                  </a:cubicBezTo>
                  <a:cubicBezTo>
                    <a:pt x="1620" y="3275"/>
                    <a:pt x="1453" y="3084"/>
                    <a:pt x="1310" y="2822"/>
                  </a:cubicBezTo>
                  <a:cubicBezTo>
                    <a:pt x="1156" y="2584"/>
                    <a:pt x="1025" y="2274"/>
                    <a:pt x="798" y="1989"/>
                  </a:cubicBezTo>
                  <a:cubicBezTo>
                    <a:pt x="703" y="1846"/>
                    <a:pt x="560" y="1715"/>
                    <a:pt x="417" y="1620"/>
                  </a:cubicBezTo>
                  <a:cubicBezTo>
                    <a:pt x="263" y="1536"/>
                    <a:pt x="191" y="1453"/>
                    <a:pt x="203" y="1358"/>
                  </a:cubicBezTo>
                  <a:cubicBezTo>
                    <a:pt x="227" y="1250"/>
                    <a:pt x="298" y="1119"/>
                    <a:pt x="358" y="1000"/>
                  </a:cubicBezTo>
                  <a:cubicBezTo>
                    <a:pt x="406" y="881"/>
                    <a:pt x="465" y="774"/>
                    <a:pt x="501" y="667"/>
                  </a:cubicBezTo>
                  <a:cubicBezTo>
                    <a:pt x="703" y="250"/>
                    <a:pt x="798" y="0"/>
                    <a:pt x="79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4" name="Google Shape;17454;p59"/>
            <p:cNvSpPr/>
            <p:nvPr/>
          </p:nvSpPr>
          <p:spPr>
            <a:xfrm>
              <a:off x="3501325" y="2521275"/>
              <a:ext cx="39000" cy="64900"/>
            </a:xfrm>
            <a:custGeom>
              <a:avLst/>
              <a:gdLst/>
              <a:ahLst/>
              <a:cxnLst/>
              <a:rect l="l" t="t" r="r" b="b"/>
              <a:pathLst>
                <a:path w="1560" h="2596" extrusionOk="0">
                  <a:moveTo>
                    <a:pt x="24" y="0"/>
                  </a:moveTo>
                  <a:cubicBezTo>
                    <a:pt x="24" y="1"/>
                    <a:pt x="0" y="179"/>
                    <a:pt x="36" y="465"/>
                  </a:cubicBezTo>
                  <a:cubicBezTo>
                    <a:pt x="72" y="751"/>
                    <a:pt x="203" y="1132"/>
                    <a:pt x="453" y="1489"/>
                  </a:cubicBezTo>
                  <a:cubicBezTo>
                    <a:pt x="715" y="1846"/>
                    <a:pt x="988" y="2132"/>
                    <a:pt x="1203" y="2310"/>
                  </a:cubicBezTo>
                  <a:cubicBezTo>
                    <a:pt x="1429" y="2489"/>
                    <a:pt x="1560" y="2596"/>
                    <a:pt x="1560" y="2596"/>
                  </a:cubicBezTo>
                  <a:cubicBezTo>
                    <a:pt x="1560" y="2596"/>
                    <a:pt x="1453" y="2465"/>
                    <a:pt x="1286" y="2227"/>
                  </a:cubicBezTo>
                  <a:cubicBezTo>
                    <a:pt x="1131" y="2001"/>
                    <a:pt x="905" y="1703"/>
                    <a:pt x="667" y="1358"/>
                  </a:cubicBezTo>
                  <a:cubicBezTo>
                    <a:pt x="429" y="1012"/>
                    <a:pt x="250" y="691"/>
                    <a:pt x="155" y="441"/>
                  </a:cubicBezTo>
                  <a:cubicBezTo>
                    <a:pt x="60" y="179"/>
                    <a:pt x="24" y="1"/>
                    <a:pt x="2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5" name="Google Shape;17455;p59"/>
            <p:cNvSpPr/>
            <p:nvPr/>
          </p:nvSpPr>
          <p:spPr>
            <a:xfrm>
              <a:off x="2866425" y="2238200"/>
              <a:ext cx="101225" cy="116500"/>
            </a:xfrm>
            <a:custGeom>
              <a:avLst/>
              <a:gdLst/>
              <a:ahLst/>
              <a:cxnLst/>
              <a:rect l="l" t="t" r="r" b="b"/>
              <a:pathLst>
                <a:path w="4049" h="4660" extrusionOk="0">
                  <a:moveTo>
                    <a:pt x="3977" y="1"/>
                  </a:moveTo>
                  <a:cubicBezTo>
                    <a:pt x="3977" y="1"/>
                    <a:pt x="3941" y="417"/>
                    <a:pt x="3882" y="1084"/>
                  </a:cubicBezTo>
                  <a:cubicBezTo>
                    <a:pt x="3858" y="1429"/>
                    <a:pt x="3858" y="1846"/>
                    <a:pt x="3810" y="2263"/>
                  </a:cubicBezTo>
                  <a:cubicBezTo>
                    <a:pt x="3798" y="2346"/>
                    <a:pt x="3751" y="2394"/>
                    <a:pt x="3655" y="2429"/>
                  </a:cubicBezTo>
                  <a:cubicBezTo>
                    <a:pt x="3560" y="2453"/>
                    <a:pt x="3441" y="2453"/>
                    <a:pt x="3286" y="2549"/>
                  </a:cubicBezTo>
                  <a:cubicBezTo>
                    <a:pt x="3143" y="2632"/>
                    <a:pt x="3084" y="2799"/>
                    <a:pt x="3060" y="2930"/>
                  </a:cubicBezTo>
                  <a:cubicBezTo>
                    <a:pt x="3036" y="3084"/>
                    <a:pt x="3036" y="3203"/>
                    <a:pt x="3024" y="3322"/>
                  </a:cubicBezTo>
                  <a:cubicBezTo>
                    <a:pt x="2965" y="3799"/>
                    <a:pt x="2572" y="4144"/>
                    <a:pt x="2203" y="4323"/>
                  </a:cubicBezTo>
                  <a:cubicBezTo>
                    <a:pt x="1810" y="4513"/>
                    <a:pt x="1417" y="4525"/>
                    <a:pt x="1084" y="4525"/>
                  </a:cubicBezTo>
                  <a:cubicBezTo>
                    <a:pt x="762" y="4513"/>
                    <a:pt x="488" y="4477"/>
                    <a:pt x="298" y="4454"/>
                  </a:cubicBezTo>
                  <a:cubicBezTo>
                    <a:pt x="107" y="4418"/>
                    <a:pt x="0" y="4406"/>
                    <a:pt x="0" y="4406"/>
                  </a:cubicBezTo>
                  <a:lnTo>
                    <a:pt x="0" y="4406"/>
                  </a:lnTo>
                  <a:cubicBezTo>
                    <a:pt x="0" y="4406"/>
                    <a:pt x="107" y="4430"/>
                    <a:pt x="286" y="4477"/>
                  </a:cubicBezTo>
                  <a:cubicBezTo>
                    <a:pt x="465" y="4525"/>
                    <a:pt x="726" y="4585"/>
                    <a:pt x="1072" y="4632"/>
                  </a:cubicBezTo>
                  <a:cubicBezTo>
                    <a:pt x="1189" y="4648"/>
                    <a:pt x="1315" y="4659"/>
                    <a:pt x="1447" y="4659"/>
                  </a:cubicBezTo>
                  <a:cubicBezTo>
                    <a:pt x="1704" y="4659"/>
                    <a:pt x="1984" y="4619"/>
                    <a:pt x="2274" y="4501"/>
                  </a:cubicBezTo>
                  <a:cubicBezTo>
                    <a:pt x="2703" y="4323"/>
                    <a:pt x="3167" y="3930"/>
                    <a:pt x="3263" y="3346"/>
                  </a:cubicBezTo>
                  <a:cubicBezTo>
                    <a:pt x="3310" y="3072"/>
                    <a:pt x="3274" y="2810"/>
                    <a:pt x="3429" y="2727"/>
                  </a:cubicBezTo>
                  <a:cubicBezTo>
                    <a:pt x="3489" y="2680"/>
                    <a:pt x="3608" y="2668"/>
                    <a:pt x="3739" y="2620"/>
                  </a:cubicBezTo>
                  <a:cubicBezTo>
                    <a:pt x="3810" y="2608"/>
                    <a:pt x="3882" y="2560"/>
                    <a:pt x="3929" y="2501"/>
                  </a:cubicBezTo>
                  <a:cubicBezTo>
                    <a:pt x="3989" y="2441"/>
                    <a:pt x="4001" y="2370"/>
                    <a:pt x="4025" y="2310"/>
                  </a:cubicBezTo>
                  <a:cubicBezTo>
                    <a:pt x="4048" y="1834"/>
                    <a:pt x="4025" y="1441"/>
                    <a:pt x="4025" y="1108"/>
                  </a:cubicBezTo>
                  <a:cubicBezTo>
                    <a:pt x="3989" y="417"/>
                    <a:pt x="3977" y="1"/>
                    <a:pt x="3977"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6" name="Google Shape;17456;p59"/>
            <p:cNvSpPr/>
            <p:nvPr/>
          </p:nvSpPr>
          <p:spPr>
            <a:xfrm>
              <a:off x="2961975" y="2262900"/>
              <a:ext cx="25325" cy="52850"/>
            </a:xfrm>
            <a:custGeom>
              <a:avLst/>
              <a:gdLst/>
              <a:ahLst/>
              <a:cxnLst/>
              <a:rect l="l" t="t" r="r" b="b"/>
              <a:pathLst>
                <a:path w="1013" h="2114" extrusionOk="0">
                  <a:moveTo>
                    <a:pt x="1012" y="1"/>
                  </a:moveTo>
                  <a:cubicBezTo>
                    <a:pt x="1012" y="1"/>
                    <a:pt x="976" y="13"/>
                    <a:pt x="917" y="37"/>
                  </a:cubicBezTo>
                  <a:cubicBezTo>
                    <a:pt x="857" y="84"/>
                    <a:pt x="762" y="144"/>
                    <a:pt x="691" y="251"/>
                  </a:cubicBezTo>
                  <a:cubicBezTo>
                    <a:pt x="619" y="358"/>
                    <a:pt x="536" y="501"/>
                    <a:pt x="524" y="679"/>
                  </a:cubicBezTo>
                  <a:cubicBezTo>
                    <a:pt x="500" y="870"/>
                    <a:pt x="572" y="1060"/>
                    <a:pt x="619" y="1227"/>
                  </a:cubicBezTo>
                  <a:cubicBezTo>
                    <a:pt x="714" y="1537"/>
                    <a:pt x="536" y="1822"/>
                    <a:pt x="357" y="1953"/>
                  </a:cubicBezTo>
                  <a:cubicBezTo>
                    <a:pt x="262" y="2037"/>
                    <a:pt x="167" y="2061"/>
                    <a:pt x="107" y="2084"/>
                  </a:cubicBezTo>
                  <a:cubicBezTo>
                    <a:pt x="63" y="2093"/>
                    <a:pt x="26" y="2096"/>
                    <a:pt x="9" y="2096"/>
                  </a:cubicBezTo>
                  <a:lnTo>
                    <a:pt x="9" y="2096"/>
                  </a:lnTo>
                  <a:cubicBezTo>
                    <a:pt x="6" y="2095"/>
                    <a:pt x="4" y="2095"/>
                    <a:pt x="2" y="2095"/>
                  </a:cubicBezTo>
                  <a:cubicBezTo>
                    <a:pt x="1" y="2095"/>
                    <a:pt x="0" y="2095"/>
                    <a:pt x="0" y="2096"/>
                  </a:cubicBezTo>
                  <a:cubicBezTo>
                    <a:pt x="0" y="2096"/>
                    <a:pt x="3" y="2096"/>
                    <a:pt x="9" y="2096"/>
                  </a:cubicBezTo>
                  <a:lnTo>
                    <a:pt x="9" y="2096"/>
                  </a:lnTo>
                  <a:cubicBezTo>
                    <a:pt x="27" y="2100"/>
                    <a:pt x="73" y="2114"/>
                    <a:pt x="142" y="2114"/>
                  </a:cubicBezTo>
                  <a:cubicBezTo>
                    <a:pt x="211" y="2114"/>
                    <a:pt x="304" y="2100"/>
                    <a:pt x="417" y="2049"/>
                  </a:cubicBezTo>
                  <a:cubicBezTo>
                    <a:pt x="536" y="1989"/>
                    <a:pt x="691" y="1906"/>
                    <a:pt x="774" y="1739"/>
                  </a:cubicBezTo>
                  <a:cubicBezTo>
                    <a:pt x="881" y="1584"/>
                    <a:pt x="893" y="1346"/>
                    <a:pt x="834" y="1156"/>
                  </a:cubicBezTo>
                  <a:cubicBezTo>
                    <a:pt x="774" y="965"/>
                    <a:pt x="714" y="810"/>
                    <a:pt x="714" y="679"/>
                  </a:cubicBezTo>
                  <a:cubicBezTo>
                    <a:pt x="714" y="549"/>
                    <a:pt x="750" y="418"/>
                    <a:pt x="798" y="310"/>
                  </a:cubicBezTo>
                  <a:cubicBezTo>
                    <a:pt x="834" y="203"/>
                    <a:pt x="893" y="120"/>
                    <a:pt x="941" y="72"/>
                  </a:cubicBezTo>
                  <a:lnTo>
                    <a:pt x="1012"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7" name="Google Shape;17457;p59"/>
            <p:cNvSpPr/>
            <p:nvPr/>
          </p:nvSpPr>
          <p:spPr>
            <a:xfrm>
              <a:off x="3109000" y="1947700"/>
              <a:ext cx="270900" cy="134400"/>
            </a:xfrm>
            <a:custGeom>
              <a:avLst/>
              <a:gdLst/>
              <a:ahLst/>
              <a:cxnLst/>
              <a:rect l="l" t="t" r="r" b="b"/>
              <a:pathLst>
                <a:path w="10836" h="5376" extrusionOk="0">
                  <a:moveTo>
                    <a:pt x="10835" y="0"/>
                  </a:moveTo>
                  <a:lnTo>
                    <a:pt x="9407" y="1310"/>
                  </a:lnTo>
                  <a:cubicBezTo>
                    <a:pt x="9181" y="1512"/>
                    <a:pt x="8942" y="1727"/>
                    <a:pt x="8692" y="1965"/>
                  </a:cubicBezTo>
                  <a:cubicBezTo>
                    <a:pt x="8573" y="2060"/>
                    <a:pt x="8442" y="2203"/>
                    <a:pt x="8311" y="2322"/>
                  </a:cubicBezTo>
                  <a:cubicBezTo>
                    <a:pt x="8168" y="2441"/>
                    <a:pt x="8026" y="2560"/>
                    <a:pt x="7859" y="2584"/>
                  </a:cubicBezTo>
                  <a:cubicBezTo>
                    <a:pt x="7829" y="2590"/>
                    <a:pt x="7798" y="2592"/>
                    <a:pt x="7767" y="2592"/>
                  </a:cubicBezTo>
                  <a:cubicBezTo>
                    <a:pt x="7526" y="2592"/>
                    <a:pt x="7232" y="2447"/>
                    <a:pt x="6902" y="2447"/>
                  </a:cubicBezTo>
                  <a:cubicBezTo>
                    <a:pt x="6822" y="2447"/>
                    <a:pt x="6740" y="2456"/>
                    <a:pt x="6656" y="2477"/>
                  </a:cubicBezTo>
                  <a:cubicBezTo>
                    <a:pt x="6192" y="2572"/>
                    <a:pt x="5811" y="2881"/>
                    <a:pt x="5513" y="3227"/>
                  </a:cubicBezTo>
                  <a:cubicBezTo>
                    <a:pt x="5216" y="3584"/>
                    <a:pt x="4990" y="3965"/>
                    <a:pt x="4716" y="4286"/>
                  </a:cubicBezTo>
                  <a:cubicBezTo>
                    <a:pt x="4454" y="4608"/>
                    <a:pt x="4144" y="4846"/>
                    <a:pt x="3799" y="5001"/>
                  </a:cubicBezTo>
                  <a:cubicBezTo>
                    <a:pt x="3404" y="5168"/>
                    <a:pt x="3003" y="5226"/>
                    <a:pt x="2625" y="5226"/>
                  </a:cubicBezTo>
                  <a:cubicBezTo>
                    <a:pt x="2330" y="5226"/>
                    <a:pt x="2049" y="5191"/>
                    <a:pt x="1799" y="5144"/>
                  </a:cubicBezTo>
                  <a:cubicBezTo>
                    <a:pt x="1239" y="5025"/>
                    <a:pt x="787" y="4846"/>
                    <a:pt x="477" y="4751"/>
                  </a:cubicBezTo>
                  <a:cubicBezTo>
                    <a:pt x="168" y="4632"/>
                    <a:pt x="1" y="4572"/>
                    <a:pt x="1" y="4572"/>
                  </a:cubicBezTo>
                  <a:lnTo>
                    <a:pt x="1" y="4572"/>
                  </a:lnTo>
                  <a:cubicBezTo>
                    <a:pt x="1" y="4572"/>
                    <a:pt x="168" y="4644"/>
                    <a:pt x="465" y="4775"/>
                  </a:cubicBezTo>
                  <a:cubicBezTo>
                    <a:pt x="775" y="4905"/>
                    <a:pt x="1203" y="5108"/>
                    <a:pt x="1787" y="5251"/>
                  </a:cubicBezTo>
                  <a:cubicBezTo>
                    <a:pt x="2080" y="5318"/>
                    <a:pt x="2421" y="5376"/>
                    <a:pt x="2786" y="5376"/>
                  </a:cubicBezTo>
                  <a:cubicBezTo>
                    <a:pt x="3132" y="5376"/>
                    <a:pt x="3500" y="5324"/>
                    <a:pt x="3870" y="5179"/>
                  </a:cubicBezTo>
                  <a:cubicBezTo>
                    <a:pt x="4239" y="5048"/>
                    <a:pt x="4597" y="4775"/>
                    <a:pt x="4882" y="4429"/>
                  </a:cubicBezTo>
                  <a:cubicBezTo>
                    <a:pt x="5168" y="4108"/>
                    <a:pt x="5406" y="3715"/>
                    <a:pt x="5692" y="3393"/>
                  </a:cubicBezTo>
                  <a:cubicBezTo>
                    <a:pt x="5966" y="3060"/>
                    <a:pt x="6311" y="2798"/>
                    <a:pt x="6704" y="2703"/>
                  </a:cubicBezTo>
                  <a:cubicBezTo>
                    <a:pt x="6774" y="2689"/>
                    <a:pt x="6847" y="2682"/>
                    <a:pt x="6920" y="2682"/>
                  </a:cubicBezTo>
                  <a:cubicBezTo>
                    <a:pt x="7033" y="2682"/>
                    <a:pt x="7148" y="2698"/>
                    <a:pt x="7264" y="2727"/>
                  </a:cubicBezTo>
                  <a:cubicBezTo>
                    <a:pt x="7397" y="2752"/>
                    <a:pt x="7547" y="2782"/>
                    <a:pt x="7703" y="2782"/>
                  </a:cubicBezTo>
                  <a:cubicBezTo>
                    <a:pt x="7770" y="2782"/>
                    <a:pt x="7838" y="2777"/>
                    <a:pt x="7907" y="2762"/>
                  </a:cubicBezTo>
                  <a:cubicBezTo>
                    <a:pt x="8133" y="2703"/>
                    <a:pt x="8288" y="2572"/>
                    <a:pt x="8430" y="2441"/>
                  </a:cubicBezTo>
                  <a:lnTo>
                    <a:pt x="8811" y="2048"/>
                  </a:lnTo>
                  <a:lnTo>
                    <a:pt x="9502" y="1369"/>
                  </a:lnTo>
                  <a:cubicBezTo>
                    <a:pt x="10335" y="512"/>
                    <a:pt x="10835" y="0"/>
                    <a:pt x="1083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8" name="Google Shape;17458;p59"/>
            <p:cNvSpPr/>
            <p:nvPr/>
          </p:nvSpPr>
          <p:spPr>
            <a:xfrm>
              <a:off x="3293850" y="1989950"/>
              <a:ext cx="95875" cy="39625"/>
            </a:xfrm>
            <a:custGeom>
              <a:avLst/>
              <a:gdLst/>
              <a:ahLst/>
              <a:cxnLst/>
              <a:rect l="l" t="t" r="r" b="b"/>
              <a:pathLst>
                <a:path w="3835" h="1585" extrusionOk="0">
                  <a:moveTo>
                    <a:pt x="3834" y="1"/>
                  </a:moveTo>
                  <a:cubicBezTo>
                    <a:pt x="3834" y="1"/>
                    <a:pt x="3775" y="1"/>
                    <a:pt x="3656" y="25"/>
                  </a:cubicBezTo>
                  <a:cubicBezTo>
                    <a:pt x="3549" y="25"/>
                    <a:pt x="3382" y="48"/>
                    <a:pt x="3191" y="108"/>
                  </a:cubicBezTo>
                  <a:cubicBezTo>
                    <a:pt x="3013" y="179"/>
                    <a:pt x="2787" y="287"/>
                    <a:pt x="2584" y="465"/>
                  </a:cubicBezTo>
                  <a:cubicBezTo>
                    <a:pt x="2477" y="560"/>
                    <a:pt x="2382" y="656"/>
                    <a:pt x="2298" y="775"/>
                  </a:cubicBezTo>
                  <a:cubicBezTo>
                    <a:pt x="2227" y="882"/>
                    <a:pt x="2144" y="989"/>
                    <a:pt x="2048" y="1037"/>
                  </a:cubicBezTo>
                  <a:cubicBezTo>
                    <a:pt x="1941" y="1072"/>
                    <a:pt x="1787" y="1108"/>
                    <a:pt x="1656" y="1132"/>
                  </a:cubicBezTo>
                  <a:cubicBezTo>
                    <a:pt x="1525" y="1168"/>
                    <a:pt x="1382" y="1191"/>
                    <a:pt x="1275" y="1227"/>
                  </a:cubicBezTo>
                  <a:cubicBezTo>
                    <a:pt x="1036" y="1287"/>
                    <a:pt x="810" y="1346"/>
                    <a:pt x="620" y="1406"/>
                  </a:cubicBezTo>
                  <a:cubicBezTo>
                    <a:pt x="227" y="1513"/>
                    <a:pt x="1" y="1584"/>
                    <a:pt x="1" y="1584"/>
                  </a:cubicBezTo>
                  <a:cubicBezTo>
                    <a:pt x="1" y="1584"/>
                    <a:pt x="239" y="1549"/>
                    <a:pt x="632" y="1513"/>
                  </a:cubicBezTo>
                  <a:cubicBezTo>
                    <a:pt x="810" y="1477"/>
                    <a:pt x="1048" y="1453"/>
                    <a:pt x="1298" y="1406"/>
                  </a:cubicBezTo>
                  <a:cubicBezTo>
                    <a:pt x="1429" y="1370"/>
                    <a:pt x="1572" y="1358"/>
                    <a:pt x="1703" y="1334"/>
                  </a:cubicBezTo>
                  <a:cubicBezTo>
                    <a:pt x="1834" y="1299"/>
                    <a:pt x="1989" y="1299"/>
                    <a:pt x="2144" y="1227"/>
                  </a:cubicBezTo>
                  <a:cubicBezTo>
                    <a:pt x="2322" y="1156"/>
                    <a:pt x="2418" y="989"/>
                    <a:pt x="2489" y="882"/>
                  </a:cubicBezTo>
                  <a:cubicBezTo>
                    <a:pt x="2560" y="763"/>
                    <a:pt x="2644" y="679"/>
                    <a:pt x="2727" y="584"/>
                  </a:cubicBezTo>
                  <a:cubicBezTo>
                    <a:pt x="2894" y="406"/>
                    <a:pt x="3084" y="287"/>
                    <a:pt x="3251" y="203"/>
                  </a:cubicBezTo>
                  <a:cubicBezTo>
                    <a:pt x="3418" y="108"/>
                    <a:pt x="3561" y="60"/>
                    <a:pt x="3668" y="37"/>
                  </a:cubicBezTo>
                  <a:cubicBezTo>
                    <a:pt x="3775" y="25"/>
                    <a:pt x="3834" y="1"/>
                    <a:pt x="383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9" name="Google Shape;17459;p59"/>
            <p:cNvSpPr/>
            <p:nvPr/>
          </p:nvSpPr>
          <p:spPr>
            <a:xfrm>
              <a:off x="3836475" y="1876850"/>
              <a:ext cx="347400" cy="375075"/>
            </a:xfrm>
            <a:custGeom>
              <a:avLst/>
              <a:gdLst/>
              <a:ahLst/>
              <a:cxnLst/>
              <a:rect l="l" t="t" r="r" b="b"/>
              <a:pathLst>
                <a:path w="13896" h="15003" extrusionOk="0">
                  <a:moveTo>
                    <a:pt x="1" y="0"/>
                  </a:moveTo>
                  <a:cubicBezTo>
                    <a:pt x="1" y="1"/>
                    <a:pt x="239" y="167"/>
                    <a:pt x="679" y="453"/>
                  </a:cubicBezTo>
                  <a:cubicBezTo>
                    <a:pt x="906" y="596"/>
                    <a:pt x="1191" y="762"/>
                    <a:pt x="1489" y="989"/>
                  </a:cubicBezTo>
                  <a:cubicBezTo>
                    <a:pt x="1787" y="1191"/>
                    <a:pt x="2144" y="1429"/>
                    <a:pt x="2513" y="1715"/>
                  </a:cubicBezTo>
                  <a:cubicBezTo>
                    <a:pt x="2906" y="2001"/>
                    <a:pt x="3299" y="2298"/>
                    <a:pt x="3739" y="2656"/>
                  </a:cubicBezTo>
                  <a:cubicBezTo>
                    <a:pt x="4168" y="2989"/>
                    <a:pt x="4596" y="3382"/>
                    <a:pt x="5073" y="3787"/>
                  </a:cubicBezTo>
                  <a:cubicBezTo>
                    <a:pt x="6001" y="4596"/>
                    <a:pt x="6978" y="5537"/>
                    <a:pt x="7942" y="6585"/>
                  </a:cubicBezTo>
                  <a:cubicBezTo>
                    <a:pt x="8918" y="7620"/>
                    <a:pt x="9776" y="8680"/>
                    <a:pt x="10526" y="9656"/>
                  </a:cubicBezTo>
                  <a:cubicBezTo>
                    <a:pt x="10895" y="10168"/>
                    <a:pt x="11252" y="10633"/>
                    <a:pt x="11550" y="11085"/>
                  </a:cubicBezTo>
                  <a:cubicBezTo>
                    <a:pt x="11859" y="11538"/>
                    <a:pt x="12121" y="11966"/>
                    <a:pt x="12383" y="12371"/>
                  </a:cubicBezTo>
                  <a:cubicBezTo>
                    <a:pt x="12633" y="12764"/>
                    <a:pt x="12848" y="13133"/>
                    <a:pt x="13038" y="13454"/>
                  </a:cubicBezTo>
                  <a:cubicBezTo>
                    <a:pt x="13229" y="13776"/>
                    <a:pt x="13395" y="14050"/>
                    <a:pt x="13514" y="14288"/>
                  </a:cubicBezTo>
                  <a:cubicBezTo>
                    <a:pt x="13764" y="14752"/>
                    <a:pt x="13895" y="15002"/>
                    <a:pt x="13895" y="15002"/>
                  </a:cubicBezTo>
                  <a:cubicBezTo>
                    <a:pt x="13895" y="15002"/>
                    <a:pt x="13800" y="14740"/>
                    <a:pt x="13633" y="14288"/>
                  </a:cubicBezTo>
                  <a:cubicBezTo>
                    <a:pt x="13538" y="14038"/>
                    <a:pt x="13419" y="13740"/>
                    <a:pt x="13252" y="13395"/>
                  </a:cubicBezTo>
                  <a:cubicBezTo>
                    <a:pt x="13098" y="13050"/>
                    <a:pt x="12931" y="12657"/>
                    <a:pt x="12705" y="12240"/>
                  </a:cubicBezTo>
                  <a:cubicBezTo>
                    <a:pt x="12478" y="11800"/>
                    <a:pt x="12240" y="11347"/>
                    <a:pt x="11966" y="10871"/>
                  </a:cubicBezTo>
                  <a:cubicBezTo>
                    <a:pt x="11693" y="10371"/>
                    <a:pt x="11371" y="9883"/>
                    <a:pt x="11026" y="9347"/>
                  </a:cubicBezTo>
                  <a:cubicBezTo>
                    <a:pt x="10311" y="8311"/>
                    <a:pt x="9466" y="7204"/>
                    <a:pt x="8478" y="6132"/>
                  </a:cubicBezTo>
                  <a:cubicBezTo>
                    <a:pt x="7490" y="5061"/>
                    <a:pt x="6454" y="4144"/>
                    <a:pt x="5478" y="3346"/>
                  </a:cubicBezTo>
                  <a:cubicBezTo>
                    <a:pt x="4966" y="2965"/>
                    <a:pt x="4489" y="2608"/>
                    <a:pt x="4037" y="2298"/>
                  </a:cubicBezTo>
                  <a:cubicBezTo>
                    <a:pt x="3573" y="1965"/>
                    <a:pt x="3120" y="1703"/>
                    <a:pt x="2727" y="1441"/>
                  </a:cubicBezTo>
                  <a:cubicBezTo>
                    <a:pt x="2322" y="1179"/>
                    <a:pt x="1929" y="989"/>
                    <a:pt x="1608" y="810"/>
                  </a:cubicBezTo>
                  <a:cubicBezTo>
                    <a:pt x="1275" y="608"/>
                    <a:pt x="977" y="477"/>
                    <a:pt x="739" y="358"/>
                  </a:cubicBezTo>
                  <a:cubicBezTo>
                    <a:pt x="263" y="120"/>
                    <a:pt x="1" y="1"/>
                    <a:pt x="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0" name="Google Shape;17460;p59"/>
            <p:cNvSpPr/>
            <p:nvPr/>
          </p:nvSpPr>
          <p:spPr>
            <a:xfrm>
              <a:off x="4055550" y="1968825"/>
              <a:ext cx="92000" cy="101525"/>
            </a:xfrm>
            <a:custGeom>
              <a:avLst/>
              <a:gdLst/>
              <a:ahLst/>
              <a:cxnLst/>
              <a:rect l="l" t="t" r="r" b="b"/>
              <a:pathLst>
                <a:path w="3680" h="4061" extrusionOk="0">
                  <a:moveTo>
                    <a:pt x="1" y="0"/>
                  </a:moveTo>
                  <a:cubicBezTo>
                    <a:pt x="1" y="1"/>
                    <a:pt x="167" y="286"/>
                    <a:pt x="465" y="679"/>
                  </a:cubicBezTo>
                  <a:cubicBezTo>
                    <a:pt x="751" y="1084"/>
                    <a:pt x="1167" y="1632"/>
                    <a:pt x="1668" y="2191"/>
                  </a:cubicBezTo>
                  <a:cubicBezTo>
                    <a:pt x="2168" y="2739"/>
                    <a:pt x="2680" y="3215"/>
                    <a:pt x="3049" y="3537"/>
                  </a:cubicBezTo>
                  <a:cubicBezTo>
                    <a:pt x="3430" y="3870"/>
                    <a:pt x="3680" y="4060"/>
                    <a:pt x="3680" y="4060"/>
                  </a:cubicBezTo>
                  <a:cubicBezTo>
                    <a:pt x="3680" y="4060"/>
                    <a:pt x="3573" y="3763"/>
                    <a:pt x="3323" y="3322"/>
                  </a:cubicBezTo>
                  <a:cubicBezTo>
                    <a:pt x="3084" y="2870"/>
                    <a:pt x="2715" y="2275"/>
                    <a:pt x="2191" y="1715"/>
                  </a:cubicBezTo>
                  <a:cubicBezTo>
                    <a:pt x="1668" y="1143"/>
                    <a:pt x="1120" y="715"/>
                    <a:pt x="703" y="429"/>
                  </a:cubicBezTo>
                  <a:cubicBezTo>
                    <a:pt x="286" y="143"/>
                    <a:pt x="1" y="1"/>
                    <a:pt x="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1" name="Google Shape;17461;p59"/>
            <p:cNvSpPr/>
            <p:nvPr/>
          </p:nvSpPr>
          <p:spPr>
            <a:xfrm>
              <a:off x="4118050" y="1960500"/>
              <a:ext cx="47075" cy="58950"/>
            </a:xfrm>
            <a:custGeom>
              <a:avLst/>
              <a:gdLst/>
              <a:ahLst/>
              <a:cxnLst/>
              <a:rect l="l" t="t" r="r" b="b"/>
              <a:pathLst>
                <a:path w="1883" h="2358" extrusionOk="0">
                  <a:moveTo>
                    <a:pt x="1" y="0"/>
                  </a:moveTo>
                  <a:cubicBezTo>
                    <a:pt x="1" y="0"/>
                    <a:pt x="49" y="203"/>
                    <a:pt x="168" y="453"/>
                  </a:cubicBezTo>
                  <a:cubicBezTo>
                    <a:pt x="287" y="703"/>
                    <a:pt x="465" y="1048"/>
                    <a:pt x="715" y="1357"/>
                  </a:cubicBezTo>
                  <a:cubicBezTo>
                    <a:pt x="965" y="1667"/>
                    <a:pt x="1263" y="1929"/>
                    <a:pt x="1489" y="2084"/>
                  </a:cubicBezTo>
                  <a:cubicBezTo>
                    <a:pt x="1715" y="2262"/>
                    <a:pt x="1882" y="2358"/>
                    <a:pt x="1882" y="2358"/>
                  </a:cubicBezTo>
                  <a:cubicBezTo>
                    <a:pt x="1882" y="2358"/>
                    <a:pt x="1858" y="2167"/>
                    <a:pt x="1775" y="1881"/>
                  </a:cubicBezTo>
                  <a:cubicBezTo>
                    <a:pt x="1680" y="1607"/>
                    <a:pt x="1537" y="1238"/>
                    <a:pt x="1263" y="917"/>
                  </a:cubicBezTo>
                  <a:cubicBezTo>
                    <a:pt x="1001" y="584"/>
                    <a:pt x="692" y="357"/>
                    <a:pt x="430" y="214"/>
                  </a:cubicBezTo>
                  <a:cubicBezTo>
                    <a:pt x="180" y="60"/>
                    <a:pt x="1" y="0"/>
                    <a:pt x="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2" name="Google Shape;17462;p59"/>
            <p:cNvSpPr/>
            <p:nvPr/>
          </p:nvSpPr>
          <p:spPr>
            <a:xfrm>
              <a:off x="2483025" y="1774950"/>
              <a:ext cx="1815750" cy="1529175"/>
            </a:xfrm>
            <a:custGeom>
              <a:avLst/>
              <a:gdLst/>
              <a:ahLst/>
              <a:cxnLst/>
              <a:rect l="l" t="t" r="r" b="b"/>
              <a:pathLst>
                <a:path w="72630" h="61167" extrusionOk="0">
                  <a:moveTo>
                    <a:pt x="62423" y="3596"/>
                  </a:moveTo>
                  <a:cubicBezTo>
                    <a:pt x="62491" y="3596"/>
                    <a:pt x="62561" y="3614"/>
                    <a:pt x="62616" y="3660"/>
                  </a:cubicBezTo>
                  <a:cubicBezTo>
                    <a:pt x="62687" y="3707"/>
                    <a:pt x="62735" y="3803"/>
                    <a:pt x="62759" y="3886"/>
                  </a:cubicBezTo>
                  <a:lnTo>
                    <a:pt x="64199" y="18090"/>
                  </a:lnTo>
                  <a:cubicBezTo>
                    <a:pt x="64199" y="18209"/>
                    <a:pt x="64247" y="18304"/>
                    <a:pt x="64283" y="18412"/>
                  </a:cubicBezTo>
                  <a:lnTo>
                    <a:pt x="71879" y="33652"/>
                  </a:lnTo>
                  <a:cubicBezTo>
                    <a:pt x="71939" y="33771"/>
                    <a:pt x="71915" y="33902"/>
                    <a:pt x="71831" y="34009"/>
                  </a:cubicBezTo>
                  <a:lnTo>
                    <a:pt x="68593" y="37819"/>
                  </a:lnTo>
                  <a:cubicBezTo>
                    <a:pt x="68545" y="37866"/>
                    <a:pt x="68498" y="37926"/>
                    <a:pt x="68474" y="37985"/>
                  </a:cubicBezTo>
                  <a:lnTo>
                    <a:pt x="63735" y="46820"/>
                  </a:lnTo>
                  <a:cubicBezTo>
                    <a:pt x="63723" y="46832"/>
                    <a:pt x="63723" y="46856"/>
                    <a:pt x="63711" y="46867"/>
                  </a:cubicBezTo>
                  <a:lnTo>
                    <a:pt x="59877" y="51999"/>
                  </a:lnTo>
                  <a:cubicBezTo>
                    <a:pt x="59818" y="52094"/>
                    <a:pt x="59735" y="52130"/>
                    <a:pt x="59627" y="52130"/>
                  </a:cubicBezTo>
                  <a:cubicBezTo>
                    <a:pt x="59508" y="52130"/>
                    <a:pt x="59425" y="52094"/>
                    <a:pt x="59366" y="52011"/>
                  </a:cubicBezTo>
                  <a:lnTo>
                    <a:pt x="58389" y="50856"/>
                  </a:lnTo>
                  <a:cubicBezTo>
                    <a:pt x="58318" y="50761"/>
                    <a:pt x="58294" y="50630"/>
                    <a:pt x="58330" y="50523"/>
                  </a:cubicBezTo>
                  <a:lnTo>
                    <a:pt x="59306" y="47879"/>
                  </a:lnTo>
                  <a:cubicBezTo>
                    <a:pt x="59377" y="47653"/>
                    <a:pt x="59377" y="47415"/>
                    <a:pt x="59282" y="47213"/>
                  </a:cubicBezTo>
                  <a:lnTo>
                    <a:pt x="57722" y="43188"/>
                  </a:lnTo>
                  <a:cubicBezTo>
                    <a:pt x="57699" y="43117"/>
                    <a:pt x="57699" y="43022"/>
                    <a:pt x="57722" y="42950"/>
                  </a:cubicBezTo>
                  <a:lnTo>
                    <a:pt x="58473" y="40902"/>
                  </a:lnTo>
                  <a:cubicBezTo>
                    <a:pt x="58544" y="40664"/>
                    <a:pt x="58532" y="40390"/>
                    <a:pt x="58425" y="40176"/>
                  </a:cubicBezTo>
                  <a:lnTo>
                    <a:pt x="57318" y="37902"/>
                  </a:lnTo>
                  <a:cubicBezTo>
                    <a:pt x="57306" y="37878"/>
                    <a:pt x="57294" y="37819"/>
                    <a:pt x="57294" y="37771"/>
                  </a:cubicBezTo>
                  <a:lnTo>
                    <a:pt x="57258" y="34366"/>
                  </a:lnTo>
                  <a:cubicBezTo>
                    <a:pt x="57258" y="34306"/>
                    <a:pt x="57258" y="34247"/>
                    <a:pt x="57246" y="34187"/>
                  </a:cubicBezTo>
                  <a:lnTo>
                    <a:pt x="57139" y="33699"/>
                  </a:lnTo>
                  <a:cubicBezTo>
                    <a:pt x="57080" y="33413"/>
                    <a:pt x="56889" y="33175"/>
                    <a:pt x="56627" y="33044"/>
                  </a:cubicBezTo>
                  <a:cubicBezTo>
                    <a:pt x="56484" y="32985"/>
                    <a:pt x="56353" y="32949"/>
                    <a:pt x="56222" y="32949"/>
                  </a:cubicBezTo>
                  <a:cubicBezTo>
                    <a:pt x="56067" y="32949"/>
                    <a:pt x="55925" y="32997"/>
                    <a:pt x="55817" y="33092"/>
                  </a:cubicBezTo>
                  <a:lnTo>
                    <a:pt x="55627" y="33187"/>
                  </a:lnTo>
                  <a:cubicBezTo>
                    <a:pt x="55579" y="33219"/>
                    <a:pt x="55521" y="33235"/>
                    <a:pt x="55466" y="33235"/>
                  </a:cubicBezTo>
                  <a:cubicBezTo>
                    <a:pt x="55439" y="33235"/>
                    <a:pt x="55413" y="33231"/>
                    <a:pt x="55389" y="33223"/>
                  </a:cubicBezTo>
                  <a:cubicBezTo>
                    <a:pt x="55195" y="33159"/>
                    <a:pt x="54932" y="33128"/>
                    <a:pt x="54605" y="33128"/>
                  </a:cubicBezTo>
                  <a:cubicBezTo>
                    <a:pt x="53825" y="33128"/>
                    <a:pt x="52677" y="33304"/>
                    <a:pt x="51210" y="33640"/>
                  </a:cubicBezTo>
                  <a:cubicBezTo>
                    <a:pt x="50840" y="33724"/>
                    <a:pt x="50469" y="33762"/>
                    <a:pt x="50101" y="33762"/>
                  </a:cubicBezTo>
                  <a:cubicBezTo>
                    <a:pt x="47301" y="33762"/>
                    <a:pt x="44650" y="31563"/>
                    <a:pt x="43840" y="30806"/>
                  </a:cubicBezTo>
                  <a:cubicBezTo>
                    <a:pt x="43745" y="30723"/>
                    <a:pt x="43721" y="30604"/>
                    <a:pt x="43745" y="30484"/>
                  </a:cubicBezTo>
                  <a:lnTo>
                    <a:pt x="44566" y="27258"/>
                  </a:lnTo>
                  <a:cubicBezTo>
                    <a:pt x="44626" y="27032"/>
                    <a:pt x="44602" y="26782"/>
                    <a:pt x="44483" y="26567"/>
                  </a:cubicBezTo>
                  <a:lnTo>
                    <a:pt x="42887" y="23698"/>
                  </a:lnTo>
                  <a:cubicBezTo>
                    <a:pt x="42816" y="23567"/>
                    <a:pt x="42828" y="23400"/>
                    <a:pt x="42947" y="23293"/>
                  </a:cubicBezTo>
                  <a:lnTo>
                    <a:pt x="46352" y="20186"/>
                  </a:lnTo>
                  <a:lnTo>
                    <a:pt x="49186" y="18066"/>
                  </a:lnTo>
                  <a:cubicBezTo>
                    <a:pt x="49221" y="18042"/>
                    <a:pt x="49281" y="18007"/>
                    <a:pt x="49340" y="18007"/>
                  </a:cubicBezTo>
                  <a:lnTo>
                    <a:pt x="55055" y="17495"/>
                  </a:lnTo>
                  <a:cubicBezTo>
                    <a:pt x="55073" y="17488"/>
                    <a:pt x="55090" y="17485"/>
                    <a:pt x="55108" y="17485"/>
                  </a:cubicBezTo>
                  <a:cubicBezTo>
                    <a:pt x="55150" y="17485"/>
                    <a:pt x="55192" y="17502"/>
                    <a:pt x="55234" y="17519"/>
                  </a:cubicBezTo>
                  <a:lnTo>
                    <a:pt x="57794" y="18828"/>
                  </a:lnTo>
                  <a:cubicBezTo>
                    <a:pt x="57935" y="18909"/>
                    <a:pt x="58093" y="18938"/>
                    <a:pt x="58246" y="18938"/>
                  </a:cubicBezTo>
                  <a:cubicBezTo>
                    <a:pt x="58274" y="18938"/>
                    <a:pt x="58302" y="18937"/>
                    <a:pt x="58330" y="18935"/>
                  </a:cubicBezTo>
                  <a:lnTo>
                    <a:pt x="59580" y="18804"/>
                  </a:lnTo>
                  <a:cubicBezTo>
                    <a:pt x="59901" y="18769"/>
                    <a:pt x="60163" y="18578"/>
                    <a:pt x="60318" y="18304"/>
                  </a:cubicBezTo>
                  <a:cubicBezTo>
                    <a:pt x="60449" y="18042"/>
                    <a:pt x="60461" y="17709"/>
                    <a:pt x="60318" y="17435"/>
                  </a:cubicBezTo>
                  <a:lnTo>
                    <a:pt x="60151" y="17114"/>
                  </a:lnTo>
                  <a:cubicBezTo>
                    <a:pt x="60056" y="16959"/>
                    <a:pt x="59937" y="16816"/>
                    <a:pt x="59782" y="16733"/>
                  </a:cubicBezTo>
                  <a:lnTo>
                    <a:pt x="58270" y="15864"/>
                  </a:lnTo>
                  <a:cubicBezTo>
                    <a:pt x="58246" y="15852"/>
                    <a:pt x="58211" y="15828"/>
                    <a:pt x="58199" y="15804"/>
                  </a:cubicBezTo>
                  <a:lnTo>
                    <a:pt x="57770" y="15375"/>
                  </a:lnTo>
                  <a:cubicBezTo>
                    <a:pt x="57585" y="15190"/>
                    <a:pt x="57343" y="15101"/>
                    <a:pt x="57098" y="15101"/>
                  </a:cubicBezTo>
                  <a:cubicBezTo>
                    <a:pt x="57044" y="15101"/>
                    <a:pt x="56990" y="15105"/>
                    <a:pt x="56937" y="15114"/>
                  </a:cubicBezTo>
                  <a:lnTo>
                    <a:pt x="55639" y="15316"/>
                  </a:lnTo>
                  <a:cubicBezTo>
                    <a:pt x="55621" y="15319"/>
                    <a:pt x="55605" y="15321"/>
                    <a:pt x="55589" y="15321"/>
                  </a:cubicBezTo>
                  <a:cubicBezTo>
                    <a:pt x="55550" y="15321"/>
                    <a:pt x="55514" y="15312"/>
                    <a:pt x="55472" y="15304"/>
                  </a:cubicBezTo>
                  <a:lnTo>
                    <a:pt x="54734" y="15030"/>
                  </a:lnTo>
                  <a:cubicBezTo>
                    <a:pt x="54651" y="15006"/>
                    <a:pt x="54591" y="14947"/>
                    <a:pt x="54555" y="14875"/>
                  </a:cubicBezTo>
                  <a:lnTo>
                    <a:pt x="54282" y="14352"/>
                  </a:lnTo>
                  <a:cubicBezTo>
                    <a:pt x="54114" y="14032"/>
                    <a:pt x="53786" y="13844"/>
                    <a:pt x="53444" y="13844"/>
                  </a:cubicBezTo>
                  <a:cubicBezTo>
                    <a:pt x="53301" y="13844"/>
                    <a:pt x="53156" y="13877"/>
                    <a:pt x="53019" y="13947"/>
                  </a:cubicBezTo>
                  <a:lnTo>
                    <a:pt x="52769" y="14078"/>
                  </a:lnTo>
                  <a:cubicBezTo>
                    <a:pt x="52722" y="14101"/>
                    <a:pt x="52671" y="14113"/>
                    <a:pt x="52622" y="14113"/>
                  </a:cubicBezTo>
                  <a:cubicBezTo>
                    <a:pt x="52573" y="14113"/>
                    <a:pt x="52525" y="14101"/>
                    <a:pt x="52484" y="14078"/>
                  </a:cubicBezTo>
                  <a:lnTo>
                    <a:pt x="51841" y="13780"/>
                  </a:lnTo>
                  <a:cubicBezTo>
                    <a:pt x="51718" y="13721"/>
                    <a:pt x="51580" y="13691"/>
                    <a:pt x="51441" y="13691"/>
                  </a:cubicBezTo>
                  <a:cubicBezTo>
                    <a:pt x="51271" y="13691"/>
                    <a:pt x="51098" y="13736"/>
                    <a:pt x="50948" y="13828"/>
                  </a:cubicBezTo>
                  <a:cubicBezTo>
                    <a:pt x="50686" y="13994"/>
                    <a:pt x="50519" y="14292"/>
                    <a:pt x="50507" y="14602"/>
                  </a:cubicBezTo>
                  <a:lnTo>
                    <a:pt x="50483" y="15054"/>
                  </a:lnTo>
                  <a:cubicBezTo>
                    <a:pt x="50472" y="15125"/>
                    <a:pt x="50460" y="15197"/>
                    <a:pt x="50400" y="15256"/>
                  </a:cubicBezTo>
                  <a:cubicBezTo>
                    <a:pt x="50091" y="15602"/>
                    <a:pt x="49269" y="16411"/>
                    <a:pt x="48328" y="16614"/>
                  </a:cubicBezTo>
                  <a:cubicBezTo>
                    <a:pt x="48285" y="16622"/>
                    <a:pt x="48241" y="16626"/>
                    <a:pt x="48198" y="16626"/>
                  </a:cubicBezTo>
                  <a:cubicBezTo>
                    <a:pt x="47494" y="16626"/>
                    <a:pt x="46738" y="15597"/>
                    <a:pt x="46435" y="15137"/>
                  </a:cubicBezTo>
                  <a:cubicBezTo>
                    <a:pt x="46376" y="15054"/>
                    <a:pt x="46364" y="14959"/>
                    <a:pt x="46400" y="14875"/>
                  </a:cubicBezTo>
                  <a:cubicBezTo>
                    <a:pt x="46412" y="14780"/>
                    <a:pt x="46471" y="14709"/>
                    <a:pt x="46566" y="14661"/>
                  </a:cubicBezTo>
                  <a:lnTo>
                    <a:pt x="48317" y="13744"/>
                  </a:lnTo>
                  <a:cubicBezTo>
                    <a:pt x="48495" y="13637"/>
                    <a:pt x="48638" y="13482"/>
                    <a:pt x="48733" y="13292"/>
                  </a:cubicBezTo>
                  <a:lnTo>
                    <a:pt x="49805" y="10923"/>
                  </a:lnTo>
                  <a:cubicBezTo>
                    <a:pt x="49852" y="10827"/>
                    <a:pt x="49864" y="10720"/>
                    <a:pt x="49876" y="10613"/>
                  </a:cubicBezTo>
                  <a:lnTo>
                    <a:pt x="49971" y="9649"/>
                  </a:lnTo>
                  <a:cubicBezTo>
                    <a:pt x="49995" y="9351"/>
                    <a:pt x="49876" y="9065"/>
                    <a:pt x="49674" y="8875"/>
                  </a:cubicBezTo>
                  <a:cubicBezTo>
                    <a:pt x="49496" y="8717"/>
                    <a:pt x="49278" y="8624"/>
                    <a:pt x="49039" y="8624"/>
                  </a:cubicBezTo>
                  <a:cubicBezTo>
                    <a:pt x="48989" y="8624"/>
                    <a:pt x="48939" y="8628"/>
                    <a:pt x="48888" y="8637"/>
                  </a:cubicBezTo>
                  <a:lnTo>
                    <a:pt x="48150" y="8756"/>
                  </a:lnTo>
                  <a:cubicBezTo>
                    <a:pt x="48130" y="8758"/>
                    <a:pt x="48111" y="8760"/>
                    <a:pt x="48092" y="8760"/>
                  </a:cubicBezTo>
                  <a:cubicBezTo>
                    <a:pt x="48032" y="8760"/>
                    <a:pt x="47975" y="8744"/>
                    <a:pt x="47912" y="8708"/>
                  </a:cubicBezTo>
                  <a:lnTo>
                    <a:pt x="47185" y="8232"/>
                  </a:lnTo>
                  <a:cubicBezTo>
                    <a:pt x="47029" y="8132"/>
                    <a:pt x="46851" y="8083"/>
                    <a:pt x="46674" y="8083"/>
                  </a:cubicBezTo>
                  <a:cubicBezTo>
                    <a:pt x="46556" y="8083"/>
                    <a:pt x="46438" y="8105"/>
                    <a:pt x="46328" y="8148"/>
                  </a:cubicBezTo>
                  <a:lnTo>
                    <a:pt x="46126" y="8220"/>
                  </a:lnTo>
                  <a:cubicBezTo>
                    <a:pt x="46089" y="8229"/>
                    <a:pt x="46050" y="8235"/>
                    <a:pt x="46011" y="8235"/>
                  </a:cubicBezTo>
                  <a:cubicBezTo>
                    <a:pt x="45949" y="8235"/>
                    <a:pt x="45886" y="8221"/>
                    <a:pt x="45828" y="8184"/>
                  </a:cubicBezTo>
                  <a:cubicBezTo>
                    <a:pt x="45745" y="8125"/>
                    <a:pt x="45685" y="8041"/>
                    <a:pt x="45673" y="7934"/>
                  </a:cubicBezTo>
                  <a:lnTo>
                    <a:pt x="45447" y="5839"/>
                  </a:lnTo>
                  <a:cubicBezTo>
                    <a:pt x="45435" y="5684"/>
                    <a:pt x="45507" y="5553"/>
                    <a:pt x="45638" y="5493"/>
                  </a:cubicBezTo>
                  <a:lnTo>
                    <a:pt x="49079" y="3957"/>
                  </a:lnTo>
                  <a:cubicBezTo>
                    <a:pt x="49120" y="3940"/>
                    <a:pt x="49168" y="3931"/>
                    <a:pt x="49215" y="3931"/>
                  </a:cubicBezTo>
                  <a:cubicBezTo>
                    <a:pt x="49263" y="3931"/>
                    <a:pt x="49311" y="3940"/>
                    <a:pt x="49352" y="3957"/>
                  </a:cubicBezTo>
                  <a:lnTo>
                    <a:pt x="51817" y="5124"/>
                  </a:lnTo>
                  <a:cubicBezTo>
                    <a:pt x="51948" y="5176"/>
                    <a:pt x="52078" y="5210"/>
                    <a:pt x="52214" y="5210"/>
                  </a:cubicBezTo>
                  <a:cubicBezTo>
                    <a:pt x="52263" y="5210"/>
                    <a:pt x="52314" y="5205"/>
                    <a:pt x="52365" y="5196"/>
                  </a:cubicBezTo>
                  <a:lnTo>
                    <a:pt x="62366" y="3600"/>
                  </a:lnTo>
                  <a:cubicBezTo>
                    <a:pt x="62385" y="3598"/>
                    <a:pt x="62404" y="3596"/>
                    <a:pt x="62423" y="3596"/>
                  </a:cubicBezTo>
                  <a:close/>
                  <a:moveTo>
                    <a:pt x="62475" y="2955"/>
                  </a:moveTo>
                  <a:cubicBezTo>
                    <a:pt x="62422" y="2955"/>
                    <a:pt x="62370" y="2959"/>
                    <a:pt x="62318" y="2969"/>
                  </a:cubicBezTo>
                  <a:lnTo>
                    <a:pt x="52317" y="4553"/>
                  </a:lnTo>
                  <a:cubicBezTo>
                    <a:pt x="52300" y="4560"/>
                    <a:pt x="52281" y="4563"/>
                    <a:pt x="52262" y="4563"/>
                  </a:cubicBezTo>
                  <a:cubicBezTo>
                    <a:pt x="52217" y="4563"/>
                    <a:pt x="52169" y="4546"/>
                    <a:pt x="52127" y="4529"/>
                  </a:cubicBezTo>
                  <a:lnTo>
                    <a:pt x="49674" y="3362"/>
                  </a:lnTo>
                  <a:cubicBezTo>
                    <a:pt x="49543" y="3303"/>
                    <a:pt x="49409" y="3273"/>
                    <a:pt x="49275" y="3273"/>
                  </a:cubicBezTo>
                  <a:cubicBezTo>
                    <a:pt x="49141" y="3273"/>
                    <a:pt x="49007" y="3303"/>
                    <a:pt x="48876" y="3362"/>
                  </a:cubicBezTo>
                  <a:lnTo>
                    <a:pt x="45411" y="4946"/>
                  </a:lnTo>
                  <a:cubicBezTo>
                    <a:pt x="45042" y="5124"/>
                    <a:pt x="44816" y="5505"/>
                    <a:pt x="44864" y="5910"/>
                  </a:cubicBezTo>
                  <a:lnTo>
                    <a:pt x="45090" y="8006"/>
                  </a:lnTo>
                  <a:cubicBezTo>
                    <a:pt x="45114" y="8291"/>
                    <a:pt x="45280" y="8565"/>
                    <a:pt x="45530" y="8708"/>
                  </a:cubicBezTo>
                  <a:cubicBezTo>
                    <a:pt x="45678" y="8799"/>
                    <a:pt x="45851" y="8845"/>
                    <a:pt x="46021" y="8845"/>
                  </a:cubicBezTo>
                  <a:cubicBezTo>
                    <a:pt x="46140" y="8845"/>
                    <a:pt x="46257" y="8823"/>
                    <a:pt x="46364" y="8779"/>
                  </a:cubicBezTo>
                  <a:lnTo>
                    <a:pt x="46554" y="8708"/>
                  </a:lnTo>
                  <a:cubicBezTo>
                    <a:pt x="46594" y="8690"/>
                    <a:pt x="46633" y="8683"/>
                    <a:pt x="46671" y="8683"/>
                  </a:cubicBezTo>
                  <a:cubicBezTo>
                    <a:pt x="46737" y="8683"/>
                    <a:pt x="46799" y="8706"/>
                    <a:pt x="46852" y="8744"/>
                  </a:cubicBezTo>
                  <a:lnTo>
                    <a:pt x="47590" y="9220"/>
                  </a:lnTo>
                  <a:cubicBezTo>
                    <a:pt x="47736" y="9311"/>
                    <a:pt x="47910" y="9367"/>
                    <a:pt x="48090" y="9367"/>
                  </a:cubicBezTo>
                  <a:cubicBezTo>
                    <a:pt x="48145" y="9367"/>
                    <a:pt x="48201" y="9362"/>
                    <a:pt x="48257" y="9351"/>
                  </a:cubicBezTo>
                  <a:lnTo>
                    <a:pt x="48983" y="9232"/>
                  </a:lnTo>
                  <a:cubicBezTo>
                    <a:pt x="49001" y="9230"/>
                    <a:pt x="49018" y="9229"/>
                    <a:pt x="49035" y="9229"/>
                  </a:cubicBezTo>
                  <a:cubicBezTo>
                    <a:pt x="49124" y="9229"/>
                    <a:pt x="49209" y="9255"/>
                    <a:pt x="49269" y="9315"/>
                  </a:cubicBezTo>
                  <a:cubicBezTo>
                    <a:pt x="49340" y="9375"/>
                    <a:pt x="49388" y="9482"/>
                    <a:pt x="49376" y="9589"/>
                  </a:cubicBezTo>
                  <a:lnTo>
                    <a:pt x="49281" y="10553"/>
                  </a:lnTo>
                  <a:cubicBezTo>
                    <a:pt x="49281" y="10589"/>
                    <a:pt x="49269" y="10625"/>
                    <a:pt x="49257" y="10661"/>
                  </a:cubicBezTo>
                  <a:lnTo>
                    <a:pt x="48186" y="13030"/>
                  </a:lnTo>
                  <a:cubicBezTo>
                    <a:pt x="48150" y="13089"/>
                    <a:pt x="48090" y="13149"/>
                    <a:pt x="48031" y="13173"/>
                  </a:cubicBezTo>
                  <a:lnTo>
                    <a:pt x="46281" y="14101"/>
                  </a:lnTo>
                  <a:cubicBezTo>
                    <a:pt x="46042" y="14221"/>
                    <a:pt x="45864" y="14435"/>
                    <a:pt x="45804" y="14697"/>
                  </a:cubicBezTo>
                  <a:cubicBezTo>
                    <a:pt x="45721" y="14947"/>
                    <a:pt x="45769" y="15209"/>
                    <a:pt x="45923" y="15435"/>
                  </a:cubicBezTo>
                  <a:cubicBezTo>
                    <a:pt x="46462" y="16276"/>
                    <a:pt x="47255" y="17205"/>
                    <a:pt x="48161" y="17205"/>
                  </a:cubicBezTo>
                  <a:cubicBezTo>
                    <a:pt x="48255" y="17205"/>
                    <a:pt x="48351" y="17195"/>
                    <a:pt x="48447" y="17173"/>
                  </a:cubicBezTo>
                  <a:cubicBezTo>
                    <a:pt x="49555" y="16935"/>
                    <a:pt x="50483" y="16018"/>
                    <a:pt x="50841" y="15625"/>
                  </a:cubicBezTo>
                  <a:cubicBezTo>
                    <a:pt x="50995" y="15471"/>
                    <a:pt x="51067" y="15256"/>
                    <a:pt x="51079" y="15030"/>
                  </a:cubicBezTo>
                  <a:lnTo>
                    <a:pt x="51103" y="14590"/>
                  </a:lnTo>
                  <a:cubicBezTo>
                    <a:pt x="51114" y="14482"/>
                    <a:pt x="51174" y="14375"/>
                    <a:pt x="51257" y="14316"/>
                  </a:cubicBezTo>
                  <a:cubicBezTo>
                    <a:pt x="51314" y="14284"/>
                    <a:pt x="51370" y="14270"/>
                    <a:pt x="51427" y="14270"/>
                  </a:cubicBezTo>
                  <a:cubicBezTo>
                    <a:pt x="51478" y="14270"/>
                    <a:pt x="51528" y="14281"/>
                    <a:pt x="51579" y="14304"/>
                  </a:cubicBezTo>
                  <a:lnTo>
                    <a:pt x="52210" y="14602"/>
                  </a:lnTo>
                  <a:cubicBezTo>
                    <a:pt x="52338" y="14660"/>
                    <a:pt x="52477" y="14689"/>
                    <a:pt x="52615" y="14689"/>
                  </a:cubicBezTo>
                  <a:cubicBezTo>
                    <a:pt x="52760" y="14689"/>
                    <a:pt x="52903" y="14657"/>
                    <a:pt x="53031" y="14590"/>
                  </a:cubicBezTo>
                  <a:lnTo>
                    <a:pt x="53281" y="14459"/>
                  </a:lnTo>
                  <a:cubicBezTo>
                    <a:pt x="53332" y="14433"/>
                    <a:pt x="53385" y="14421"/>
                    <a:pt x="53436" y="14421"/>
                  </a:cubicBezTo>
                  <a:cubicBezTo>
                    <a:pt x="53555" y="14421"/>
                    <a:pt x="53667" y="14485"/>
                    <a:pt x="53734" y="14602"/>
                  </a:cubicBezTo>
                  <a:lnTo>
                    <a:pt x="53996" y="15125"/>
                  </a:lnTo>
                  <a:cubicBezTo>
                    <a:pt x="54115" y="15352"/>
                    <a:pt x="54293" y="15506"/>
                    <a:pt x="54520" y="15590"/>
                  </a:cubicBezTo>
                  <a:lnTo>
                    <a:pt x="55270" y="15852"/>
                  </a:lnTo>
                  <a:cubicBezTo>
                    <a:pt x="55367" y="15892"/>
                    <a:pt x="55476" y="15911"/>
                    <a:pt x="55588" y="15911"/>
                  </a:cubicBezTo>
                  <a:cubicBezTo>
                    <a:pt x="55640" y="15911"/>
                    <a:pt x="55693" y="15907"/>
                    <a:pt x="55746" y="15899"/>
                  </a:cubicBezTo>
                  <a:lnTo>
                    <a:pt x="57032" y="15685"/>
                  </a:lnTo>
                  <a:cubicBezTo>
                    <a:pt x="57051" y="15681"/>
                    <a:pt x="57070" y="15679"/>
                    <a:pt x="57089" y="15679"/>
                  </a:cubicBezTo>
                  <a:cubicBezTo>
                    <a:pt x="57176" y="15679"/>
                    <a:pt x="57259" y="15721"/>
                    <a:pt x="57318" y="15780"/>
                  </a:cubicBezTo>
                  <a:lnTo>
                    <a:pt x="57746" y="16209"/>
                  </a:lnTo>
                  <a:cubicBezTo>
                    <a:pt x="57806" y="16280"/>
                    <a:pt x="57889" y="16328"/>
                    <a:pt x="57961" y="16376"/>
                  </a:cubicBezTo>
                  <a:lnTo>
                    <a:pt x="59461" y="17233"/>
                  </a:lnTo>
                  <a:cubicBezTo>
                    <a:pt x="59520" y="17269"/>
                    <a:pt x="59568" y="17316"/>
                    <a:pt x="59592" y="17376"/>
                  </a:cubicBezTo>
                  <a:lnTo>
                    <a:pt x="59758" y="17685"/>
                  </a:lnTo>
                  <a:cubicBezTo>
                    <a:pt x="59818" y="17792"/>
                    <a:pt x="59818" y="17888"/>
                    <a:pt x="59758" y="17995"/>
                  </a:cubicBezTo>
                  <a:cubicBezTo>
                    <a:pt x="59711" y="18102"/>
                    <a:pt x="59616" y="18162"/>
                    <a:pt x="59508" y="18173"/>
                  </a:cubicBezTo>
                  <a:lnTo>
                    <a:pt x="58258" y="18304"/>
                  </a:lnTo>
                  <a:cubicBezTo>
                    <a:pt x="58237" y="18311"/>
                    <a:pt x="58217" y="18314"/>
                    <a:pt x="58198" y="18314"/>
                  </a:cubicBezTo>
                  <a:cubicBezTo>
                    <a:pt x="58152" y="18314"/>
                    <a:pt x="58110" y="18297"/>
                    <a:pt x="58068" y="18281"/>
                  </a:cubicBezTo>
                  <a:lnTo>
                    <a:pt x="55508" y="16971"/>
                  </a:lnTo>
                  <a:cubicBezTo>
                    <a:pt x="55367" y="16890"/>
                    <a:pt x="55218" y="16861"/>
                    <a:pt x="55067" y="16861"/>
                  </a:cubicBezTo>
                  <a:cubicBezTo>
                    <a:pt x="55039" y="16861"/>
                    <a:pt x="55012" y="16862"/>
                    <a:pt x="54984" y="16864"/>
                  </a:cubicBezTo>
                  <a:lnTo>
                    <a:pt x="49269" y="17388"/>
                  </a:lnTo>
                  <a:cubicBezTo>
                    <a:pt x="49102" y="17400"/>
                    <a:pt x="48924" y="17459"/>
                    <a:pt x="48793" y="17566"/>
                  </a:cubicBezTo>
                  <a:lnTo>
                    <a:pt x="45959" y="19674"/>
                  </a:lnTo>
                  <a:cubicBezTo>
                    <a:pt x="45935" y="19697"/>
                    <a:pt x="45923" y="19721"/>
                    <a:pt x="45888" y="19733"/>
                  </a:cubicBezTo>
                  <a:lnTo>
                    <a:pt x="42494" y="22829"/>
                  </a:lnTo>
                  <a:cubicBezTo>
                    <a:pt x="42173" y="23115"/>
                    <a:pt x="42090" y="23591"/>
                    <a:pt x="42304" y="23984"/>
                  </a:cubicBezTo>
                  <a:lnTo>
                    <a:pt x="43899" y="26853"/>
                  </a:lnTo>
                  <a:cubicBezTo>
                    <a:pt x="43935" y="26924"/>
                    <a:pt x="43935" y="27020"/>
                    <a:pt x="43923" y="27091"/>
                  </a:cubicBezTo>
                  <a:lnTo>
                    <a:pt x="43102" y="30318"/>
                  </a:lnTo>
                  <a:cubicBezTo>
                    <a:pt x="43030" y="30663"/>
                    <a:pt x="43137" y="31008"/>
                    <a:pt x="43387" y="31246"/>
                  </a:cubicBezTo>
                  <a:cubicBezTo>
                    <a:pt x="44258" y="32033"/>
                    <a:pt x="47057" y="34361"/>
                    <a:pt x="50072" y="34361"/>
                  </a:cubicBezTo>
                  <a:cubicBezTo>
                    <a:pt x="50480" y="34361"/>
                    <a:pt x="50893" y="34318"/>
                    <a:pt x="51305" y="34223"/>
                  </a:cubicBezTo>
                  <a:cubicBezTo>
                    <a:pt x="53044" y="33822"/>
                    <a:pt x="54030" y="33724"/>
                    <a:pt x="54581" y="33724"/>
                  </a:cubicBezTo>
                  <a:cubicBezTo>
                    <a:pt x="54898" y="33724"/>
                    <a:pt x="55071" y="33756"/>
                    <a:pt x="55163" y="33782"/>
                  </a:cubicBezTo>
                  <a:cubicBezTo>
                    <a:pt x="55251" y="33813"/>
                    <a:pt x="55341" y="33828"/>
                    <a:pt x="55430" y="33828"/>
                  </a:cubicBezTo>
                  <a:cubicBezTo>
                    <a:pt x="55583" y="33828"/>
                    <a:pt x="55735" y="33786"/>
                    <a:pt x="55877" y="33711"/>
                  </a:cubicBezTo>
                  <a:lnTo>
                    <a:pt x="56067" y="33604"/>
                  </a:lnTo>
                  <a:cubicBezTo>
                    <a:pt x="56118" y="33572"/>
                    <a:pt x="56175" y="33558"/>
                    <a:pt x="56229" y="33558"/>
                  </a:cubicBezTo>
                  <a:cubicBezTo>
                    <a:pt x="56278" y="33558"/>
                    <a:pt x="56326" y="33569"/>
                    <a:pt x="56365" y="33592"/>
                  </a:cubicBezTo>
                  <a:cubicBezTo>
                    <a:pt x="56460" y="33640"/>
                    <a:pt x="56532" y="33723"/>
                    <a:pt x="56544" y="33830"/>
                  </a:cubicBezTo>
                  <a:lnTo>
                    <a:pt x="56651" y="34318"/>
                  </a:lnTo>
                  <a:lnTo>
                    <a:pt x="56651" y="34378"/>
                  </a:lnTo>
                  <a:lnTo>
                    <a:pt x="56687" y="37795"/>
                  </a:lnTo>
                  <a:cubicBezTo>
                    <a:pt x="56687" y="37926"/>
                    <a:pt x="56710" y="38069"/>
                    <a:pt x="56770" y="38188"/>
                  </a:cubicBezTo>
                  <a:lnTo>
                    <a:pt x="57877" y="40450"/>
                  </a:lnTo>
                  <a:cubicBezTo>
                    <a:pt x="57913" y="40533"/>
                    <a:pt x="57913" y="40617"/>
                    <a:pt x="57889" y="40712"/>
                  </a:cubicBezTo>
                  <a:lnTo>
                    <a:pt x="57139" y="42760"/>
                  </a:lnTo>
                  <a:cubicBezTo>
                    <a:pt x="57068" y="42986"/>
                    <a:pt x="57068" y="43224"/>
                    <a:pt x="57163" y="43427"/>
                  </a:cubicBezTo>
                  <a:lnTo>
                    <a:pt x="58723" y="47451"/>
                  </a:lnTo>
                  <a:cubicBezTo>
                    <a:pt x="58746" y="47522"/>
                    <a:pt x="58746" y="47618"/>
                    <a:pt x="58723" y="47689"/>
                  </a:cubicBezTo>
                  <a:lnTo>
                    <a:pt x="57758" y="50332"/>
                  </a:lnTo>
                  <a:cubicBezTo>
                    <a:pt x="57639" y="50654"/>
                    <a:pt x="57711" y="51011"/>
                    <a:pt x="57913" y="51261"/>
                  </a:cubicBezTo>
                  <a:lnTo>
                    <a:pt x="58889" y="52416"/>
                  </a:lnTo>
                  <a:cubicBezTo>
                    <a:pt x="59080" y="52642"/>
                    <a:pt x="59330" y="52761"/>
                    <a:pt x="59616" y="52761"/>
                  </a:cubicBezTo>
                  <a:cubicBezTo>
                    <a:pt x="59627" y="52761"/>
                    <a:pt x="59639" y="52761"/>
                    <a:pt x="59699" y="52737"/>
                  </a:cubicBezTo>
                  <a:cubicBezTo>
                    <a:pt x="59985" y="52737"/>
                    <a:pt x="60258" y="52594"/>
                    <a:pt x="60437" y="52356"/>
                  </a:cubicBezTo>
                  <a:lnTo>
                    <a:pt x="64259" y="47225"/>
                  </a:lnTo>
                  <a:cubicBezTo>
                    <a:pt x="64283" y="47177"/>
                    <a:pt x="64307" y="47153"/>
                    <a:pt x="64330" y="47106"/>
                  </a:cubicBezTo>
                  <a:lnTo>
                    <a:pt x="69069" y="38271"/>
                  </a:lnTo>
                  <a:cubicBezTo>
                    <a:pt x="69081" y="38247"/>
                    <a:pt x="69093" y="38223"/>
                    <a:pt x="69105" y="38212"/>
                  </a:cubicBezTo>
                  <a:lnTo>
                    <a:pt x="72355" y="34378"/>
                  </a:lnTo>
                  <a:cubicBezTo>
                    <a:pt x="72593" y="34104"/>
                    <a:pt x="72629" y="33699"/>
                    <a:pt x="72474" y="33354"/>
                  </a:cubicBezTo>
                  <a:lnTo>
                    <a:pt x="64878" y="18114"/>
                  </a:lnTo>
                  <a:cubicBezTo>
                    <a:pt x="64866" y="18066"/>
                    <a:pt x="64854" y="18042"/>
                    <a:pt x="64854" y="17995"/>
                  </a:cubicBezTo>
                  <a:lnTo>
                    <a:pt x="63402" y="3803"/>
                  </a:lnTo>
                  <a:cubicBezTo>
                    <a:pt x="63390" y="3541"/>
                    <a:pt x="63259" y="3303"/>
                    <a:pt x="63045" y="3148"/>
                  </a:cubicBezTo>
                  <a:cubicBezTo>
                    <a:pt x="62884" y="3025"/>
                    <a:pt x="62678" y="2955"/>
                    <a:pt x="62475" y="2955"/>
                  </a:cubicBezTo>
                  <a:close/>
                  <a:moveTo>
                    <a:pt x="27341" y="619"/>
                  </a:moveTo>
                  <a:cubicBezTo>
                    <a:pt x="27356" y="619"/>
                    <a:pt x="27370" y="621"/>
                    <a:pt x="27385" y="624"/>
                  </a:cubicBezTo>
                  <a:lnTo>
                    <a:pt x="36125" y="2029"/>
                  </a:lnTo>
                  <a:cubicBezTo>
                    <a:pt x="36220" y="2040"/>
                    <a:pt x="36303" y="2088"/>
                    <a:pt x="36351" y="2160"/>
                  </a:cubicBezTo>
                  <a:cubicBezTo>
                    <a:pt x="36398" y="2231"/>
                    <a:pt x="36410" y="2326"/>
                    <a:pt x="36398" y="2410"/>
                  </a:cubicBezTo>
                  <a:lnTo>
                    <a:pt x="35779" y="5136"/>
                  </a:lnTo>
                  <a:cubicBezTo>
                    <a:pt x="35767" y="5243"/>
                    <a:pt x="35696" y="5327"/>
                    <a:pt x="35589" y="5374"/>
                  </a:cubicBezTo>
                  <a:lnTo>
                    <a:pt x="33446" y="6231"/>
                  </a:lnTo>
                  <a:cubicBezTo>
                    <a:pt x="33374" y="6267"/>
                    <a:pt x="33303" y="6315"/>
                    <a:pt x="33243" y="6351"/>
                  </a:cubicBezTo>
                  <a:lnTo>
                    <a:pt x="31541" y="7625"/>
                  </a:lnTo>
                  <a:cubicBezTo>
                    <a:pt x="31493" y="7648"/>
                    <a:pt x="31457" y="7684"/>
                    <a:pt x="31422" y="7720"/>
                  </a:cubicBezTo>
                  <a:lnTo>
                    <a:pt x="29743" y="9470"/>
                  </a:lnTo>
                  <a:cubicBezTo>
                    <a:pt x="29695" y="9506"/>
                    <a:pt x="29636" y="9541"/>
                    <a:pt x="29576" y="9553"/>
                  </a:cubicBezTo>
                  <a:lnTo>
                    <a:pt x="20623" y="11446"/>
                  </a:lnTo>
                  <a:cubicBezTo>
                    <a:pt x="20361" y="11506"/>
                    <a:pt x="20158" y="11637"/>
                    <a:pt x="20027" y="11851"/>
                  </a:cubicBezTo>
                  <a:lnTo>
                    <a:pt x="17956" y="14911"/>
                  </a:lnTo>
                  <a:lnTo>
                    <a:pt x="16765" y="16638"/>
                  </a:lnTo>
                  <a:cubicBezTo>
                    <a:pt x="16598" y="16876"/>
                    <a:pt x="16551" y="17161"/>
                    <a:pt x="16634" y="17423"/>
                  </a:cubicBezTo>
                  <a:lnTo>
                    <a:pt x="17527" y="20721"/>
                  </a:lnTo>
                  <a:cubicBezTo>
                    <a:pt x="17551" y="20817"/>
                    <a:pt x="17527" y="20924"/>
                    <a:pt x="17467" y="21019"/>
                  </a:cubicBezTo>
                  <a:lnTo>
                    <a:pt x="16955" y="21638"/>
                  </a:lnTo>
                  <a:cubicBezTo>
                    <a:pt x="16899" y="21719"/>
                    <a:pt x="16803" y="21762"/>
                    <a:pt x="16707" y="21762"/>
                  </a:cubicBezTo>
                  <a:cubicBezTo>
                    <a:pt x="16662" y="21762"/>
                    <a:pt x="16616" y="21752"/>
                    <a:pt x="16574" y="21733"/>
                  </a:cubicBezTo>
                  <a:lnTo>
                    <a:pt x="15705" y="21340"/>
                  </a:lnTo>
                  <a:cubicBezTo>
                    <a:pt x="15681" y="21329"/>
                    <a:pt x="15646" y="21329"/>
                    <a:pt x="15622" y="21317"/>
                  </a:cubicBezTo>
                  <a:lnTo>
                    <a:pt x="12062" y="20102"/>
                  </a:lnTo>
                  <a:cubicBezTo>
                    <a:pt x="11968" y="20069"/>
                    <a:pt x="11866" y="20051"/>
                    <a:pt x="11763" y="20051"/>
                  </a:cubicBezTo>
                  <a:cubicBezTo>
                    <a:pt x="11644" y="20051"/>
                    <a:pt x="11522" y="20075"/>
                    <a:pt x="11407" y="20126"/>
                  </a:cubicBezTo>
                  <a:lnTo>
                    <a:pt x="9859" y="20745"/>
                  </a:lnTo>
                  <a:cubicBezTo>
                    <a:pt x="9574" y="20852"/>
                    <a:pt x="9359" y="21102"/>
                    <a:pt x="9300" y="21412"/>
                  </a:cubicBezTo>
                  <a:lnTo>
                    <a:pt x="9085" y="22400"/>
                  </a:lnTo>
                  <a:cubicBezTo>
                    <a:pt x="9014" y="22710"/>
                    <a:pt x="9121" y="23043"/>
                    <a:pt x="9335" y="23257"/>
                  </a:cubicBezTo>
                  <a:cubicBezTo>
                    <a:pt x="9517" y="23439"/>
                    <a:pt x="9769" y="23537"/>
                    <a:pt x="10022" y="23537"/>
                  </a:cubicBezTo>
                  <a:cubicBezTo>
                    <a:pt x="10083" y="23537"/>
                    <a:pt x="10144" y="23531"/>
                    <a:pt x="10205" y="23519"/>
                  </a:cubicBezTo>
                  <a:lnTo>
                    <a:pt x="11502" y="23245"/>
                  </a:lnTo>
                  <a:cubicBezTo>
                    <a:pt x="11530" y="23237"/>
                    <a:pt x="11557" y="23233"/>
                    <a:pt x="11584" y="23233"/>
                  </a:cubicBezTo>
                  <a:cubicBezTo>
                    <a:pt x="11709" y="23233"/>
                    <a:pt x="11822" y="23318"/>
                    <a:pt x="11871" y="23436"/>
                  </a:cubicBezTo>
                  <a:lnTo>
                    <a:pt x="12241" y="24377"/>
                  </a:lnTo>
                  <a:cubicBezTo>
                    <a:pt x="12276" y="24472"/>
                    <a:pt x="12276" y="24555"/>
                    <a:pt x="12229" y="24650"/>
                  </a:cubicBezTo>
                  <a:lnTo>
                    <a:pt x="11502" y="26091"/>
                  </a:lnTo>
                  <a:cubicBezTo>
                    <a:pt x="11395" y="26282"/>
                    <a:pt x="11360" y="26508"/>
                    <a:pt x="11407" y="26710"/>
                  </a:cubicBezTo>
                  <a:cubicBezTo>
                    <a:pt x="11407" y="26734"/>
                    <a:pt x="11419" y="26746"/>
                    <a:pt x="11419" y="26758"/>
                  </a:cubicBezTo>
                  <a:lnTo>
                    <a:pt x="12348" y="29270"/>
                  </a:lnTo>
                  <a:cubicBezTo>
                    <a:pt x="12419" y="29591"/>
                    <a:pt x="12645" y="29842"/>
                    <a:pt x="12943" y="29949"/>
                  </a:cubicBezTo>
                  <a:lnTo>
                    <a:pt x="13979" y="30627"/>
                  </a:lnTo>
                  <a:cubicBezTo>
                    <a:pt x="14003" y="30639"/>
                    <a:pt x="14027" y="30639"/>
                    <a:pt x="14062" y="30663"/>
                  </a:cubicBezTo>
                  <a:cubicBezTo>
                    <a:pt x="14148" y="30689"/>
                    <a:pt x="14221" y="30708"/>
                    <a:pt x="14300" y="30708"/>
                  </a:cubicBezTo>
                  <a:cubicBezTo>
                    <a:pt x="14331" y="30708"/>
                    <a:pt x="14362" y="30705"/>
                    <a:pt x="14396" y="30699"/>
                  </a:cubicBezTo>
                  <a:lnTo>
                    <a:pt x="15812" y="30604"/>
                  </a:lnTo>
                  <a:cubicBezTo>
                    <a:pt x="16027" y="30580"/>
                    <a:pt x="16229" y="30496"/>
                    <a:pt x="16384" y="30365"/>
                  </a:cubicBezTo>
                  <a:lnTo>
                    <a:pt x="17848" y="29044"/>
                  </a:lnTo>
                  <a:cubicBezTo>
                    <a:pt x="17896" y="29008"/>
                    <a:pt x="17944" y="28984"/>
                    <a:pt x="18003" y="28960"/>
                  </a:cubicBezTo>
                  <a:lnTo>
                    <a:pt x="18146" y="28937"/>
                  </a:lnTo>
                  <a:lnTo>
                    <a:pt x="18146" y="28937"/>
                  </a:lnTo>
                  <a:cubicBezTo>
                    <a:pt x="18134" y="28996"/>
                    <a:pt x="18134" y="29068"/>
                    <a:pt x="18134" y="29127"/>
                  </a:cubicBezTo>
                  <a:cubicBezTo>
                    <a:pt x="18134" y="29425"/>
                    <a:pt x="18289" y="29699"/>
                    <a:pt x="18527" y="29877"/>
                  </a:cubicBezTo>
                  <a:lnTo>
                    <a:pt x="18646" y="29961"/>
                  </a:lnTo>
                  <a:cubicBezTo>
                    <a:pt x="18789" y="30068"/>
                    <a:pt x="18968" y="30127"/>
                    <a:pt x="19146" y="30139"/>
                  </a:cubicBezTo>
                  <a:lnTo>
                    <a:pt x="21230" y="30223"/>
                  </a:lnTo>
                  <a:cubicBezTo>
                    <a:pt x="21301" y="30223"/>
                    <a:pt x="21385" y="30270"/>
                    <a:pt x="21444" y="30318"/>
                  </a:cubicBezTo>
                  <a:lnTo>
                    <a:pt x="22456" y="31223"/>
                  </a:lnTo>
                  <a:cubicBezTo>
                    <a:pt x="22551" y="31330"/>
                    <a:pt x="22706" y="31401"/>
                    <a:pt x="22849" y="31449"/>
                  </a:cubicBezTo>
                  <a:lnTo>
                    <a:pt x="27171" y="32509"/>
                  </a:lnTo>
                  <a:cubicBezTo>
                    <a:pt x="27278" y="32532"/>
                    <a:pt x="27350" y="32592"/>
                    <a:pt x="27397" y="32687"/>
                  </a:cubicBezTo>
                  <a:lnTo>
                    <a:pt x="28088" y="34116"/>
                  </a:lnTo>
                  <a:cubicBezTo>
                    <a:pt x="28124" y="34175"/>
                    <a:pt x="28147" y="34235"/>
                    <a:pt x="28195" y="34271"/>
                  </a:cubicBezTo>
                  <a:lnTo>
                    <a:pt x="29600" y="36080"/>
                  </a:lnTo>
                  <a:cubicBezTo>
                    <a:pt x="29695" y="36223"/>
                    <a:pt x="29850" y="36330"/>
                    <a:pt x="30029" y="36390"/>
                  </a:cubicBezTo>
                  <a:lnTo>
                    <a:pt x="34255" y="37842"/>
                  </a:lnTo>
                  <a:cubicBezTo>
                    <a:pt x="34386" y="37890"/>
                    <a:pt x="34458" y="38009"/>
                    <a:pt x="34481" y="38128"/>
                  </a:cubicBezTo>
                  <a:cubicBezTo>
                    <a:pt x="34565" y="39438"/>
                    <a:pt x="33708" y="40498"/>
                    <a:pt x="33327" y="40902"/>
                  </a:cubicBezTo>
                  <a:cubicBezTo>
                    <a:pt x="33184" y="41069"/>
                    <a:pt x="33088" y="41271"/>
                    <a:pt x="33077" y="41510"/>
                  </a:cubicBezTo>
                  <a:cubicBezTo>
                    <a:pt x="33005" y="43665"/>
                    <a:pt x="32338" y="45081"/>
                    <a:pt x="32136" y="45474"/>
                  </a:cubicBezTo>
                  <a:cubicBezTo>
                    <a:pt x="32112" y="45510"/>
                    <a:pt x="32064" y="45558"/>
                    <a:pt x="32017" y="45582"/>
                  </a:cubicBezTo>
                  <a:lnTo>
                    <a:pt x="29433" y="47189"/>
                  </a:lnTo>
                  <a:cubicBezTo>
                    <a:pt x="29255" y="47308"/>
                    <a:pt x="29124" y="47475"/>
                    <a:pt x="29040" y="47689"/>
                  </a:cubicBezTo>
                  <a:lnTo>
                    <a:pt x="27254" y="52785"/>
                  </a:lnTo>
                  <a:cubicBezTo>
                    <a:pt x="27231" y="52844"/>
                    <a:pt x="27195" y="52892"/>
                    <a:pt x="27159" y="52940"/>
                  </a:cubicBezTo>
                  <a:lnTo>
                    <a:pt x="24956" y="54797"/>
                  </a:lnTo>
                  <a:cubicBezTo>
                    <a:pt x="24778" y="54952"/>
                    <a:pt x="24659" y="55166"/>
                    <a:pt x="24623" y="55404"/>
                  </a:cubicBezTo>
                  <a:lnTo>
                    <a:pt x="24492" y="56619"/>
                  </a:lnTo>
                  <a:lnTo>
                    <a:pt x="24492" y="56702"/>
                  </a:lnTo>
                  <a:lnTo>
                    <a:pt x="24444" y="58119"/>
                  </a:lnTo>
                  <a:cubicBezTo>
                    <a:pt x="24444" y="58369"/>
                    <a:pt x="24540" y="58607"/>
                    <a:pt x="24695" y="58786"/>
                  </a:cubicBezTo>
                  <a:lnTo>
                    <a:pt x="25802" y="59976"/>
                  </a:lnTo>
                  <a:cubicBezTo>
                    <a:pt x="25885" y="60083"/>
                    <a:pt x="25909" y="60214"/>
                    <a:pt x="25861" y="60333"/>
                  </a:cubicBezTo>
                  <a:cubicBezTo>
                    <a:pt x="25813" y="60459"/>
                    <a:pt x="25695" y="60537"/>
                    <a:pt x="25563" y="60537"/>
                  </a:cubicBezTo>
                  <a:cubicBezTo>
                    <a:pt x="25532" y="60537"/>
                    <a:pt x="25500" y="60533"/>
                    <a:pt x="25468" y="60524"/>
                  </a:cubicBezTo>
                  <a:lnTo>
                    <a:pt x="24183" y="60190"/>
                  </a:lnTo>
                  <a:cubicBezTo>
                    <a:pt x="24099" y="60167"/>
                    <a:pt x="24040" y="60131"/>
                    <a:pt x="24004" y="60071"/>
                  </a:cubicBezTo>
                  <a:lnTo>
                    <a:pt x="20968" y="55916"/>
                  </a:lnTo>
                  <a:cubicBezTo>
                    <a:pt x="20253" y="55023"/>
                    <a:pt x="20158" y="53547"/>
                    <a:pt x="20146" y="52951"/>
                  </a:cubicBezTo>
                  <a:cubicBezTo>
                    <a:pt x="20146" y="52701"/>
                    <a:pt x="20039" y="52475"/>
                    <a:pt x="19861" y="52297"/>
                  </a:cubicBezTo>
                  <a:cubicBezTo>
                    <a:pt x="19337" y="51820"/>
                    <a:pt x="19265" y="50892"/>
                    <a:pt x="19265" y="50749"/>
                  </a:cubicBezTo>
                  <a:lnTo>
                    <a:pt x="19432" y="46856"/>
                  </a:lnTo>
                  <a:cubicBezTo>
                    <a:pt x="19444" y="46451"/>
                    <a:pt x="19194" y="46082"/>
                    <a:pt x="18801" y="45927"/>
                  </a:cubicBezTo>
                  <a:cubicBezTo>
                    <a:pt x="18360" y="45748"/>
                    <a:pt x="18194" y="45284"/>
                    <a:pt x="18194" y="45284"/>
                  </a:cubicBezTo>
                  <a:lnTo>
                    <a:pt x="17884" y="43772"/>
                  </a:lnTo>
                  <a:cubicBezTo>
                    <a:pt x="17825" y="43462"/>
                    <a:pt x="17610" y="43200"/>
                    <a:pt x="17313" y="43081"/>
                  </a:cubicBezTo>
                  <a:cubicBezTo>
                    <a:pt x="13907" y="41652"/>
                    <a:pt x="13157" y="38593"/>
                    <a:pt x="13038" y="37985"/>
                  </a:cubicBezTo>
                  <a:cubicBezTo>
                    <a:pt x="13026" y="37938"/>
                    <a:pt x="13026" y="37890"/>
                    <a:pt x="13038" y="37842"/>
                  </a:cubicBezTo>
                  <a:lnTo>
                    <a:pt x="13503" y="35699"/>
                  </a:lnTo>
                  <a:lnTo>
                    <a:pt x="14443" y="32866"/>
                  </a:lnTo>
                  <a:cubicBezTo>
                    <a:pt x="14562" y="32509"/>
                    <a:pt x="14455" y="32116"/>
                    <a:pt x="14193" y="31866"/>
                  </a:cubicBezTo>
                  <a:lnTo>
                    <a:pt x="12360" y="30199"/>
                  </a:lnTo>
                  <a:cubicBezTo>
                    <a:pt x="12324" y="30187"/>
                    <a:pt x="12312" y="30163"/>
                    <a:pt x="12300" y="30139"/>
                  </a:cubicBezTo>
                  <a:lnTo>
                    <a:pt x="11300" y="28579"/>
                  </a:lnTo>
                  <a:cubicBezTo>
                    <a:pt x="11288" y="28556"/>
                    <a:pt x="11288" y="28544"/>
                    <a:pt x="11276" y="28532"/>
                  </a:cubicBezTo>
                  <a:cubicBezTo>
                    <a:pt x="11169" y="28282"/>
                    <a:pt x="10776" y="27603"/>
                    <a:pt x="9276" y="26865"/>
                  </a:cubicBezTo>
                  <a:cubicBezTo>
                    <a:pt x="8157" y="26293"/>
                    <a:pt x="7550" y="25210"/>
                    <a:pt x="7299" y="24615"/>
                  </a:cubicBezTo>
                  <a:cubicBezTo>
                    <a:pt x="7144" y="24271"/>
                    <a:pt x="6814" y="24051"/>
                    <a:pt x="6442" y="24051"/>
                  </a:cubicBezTo>
                  <a:cubicBezTo>
                    <a:pt x="6415" y="24051"/>
                    <a:pt x="6387" y="24053"/>
                    <a:pt x="6359" y="24055"/>
                  </a:cubicBezTo>
                  <a:lnTo>
                    <a:pt x="3013" y="24317"/>
                  </a:lnTo>
                  <a:cubicBezTo>
                    <a:pt x="3004" y="24318"/>
                    <a:pt x="2994" y="24318"/>
                    <a:pt x="2985" y="24318"/>
                  </a:cubicBezTo>
                  <a:cubicBezTo>
                    <a:pt x="2862" y="24318"/>
                    <a:pt x="2735" y="24248"/>
                    <a:pt x="2680" y="24127"/>
                  </a:cubicBezTo>
                  <a:lnTo>
                    <a:pt x="715" y="19709"/>
                  </a:lnTo>
                  <a:cubicBezTo>
                    <a:pt x="680" y="19602"/>
                    <a:pt x="692" y="19471"/>
                    <a:pt x="751" y="19376"/>
                  </a:cubicBezTo>
                  <a:lnTo>
                    <a:pt x="7716" y="9196"/>
                  </a:lnTo>
                  <a:cubicBezTo>
                    <a:pt x="7740" y="9137"/>
                    <a:pt x="7788" y="9113"/>
                    <a:pt x="7847" y="9077"/>
                  </a:cubicBezTo>
                  <a:lnTo>
                    <a:pt x="27207" y="659"/>
                  </a:lnTo>
                  <a:cubicBezTo>
                    <a:pt x="27251" y="633"/>
                    <a:pt x="27296" y="619"/>
                    <a:pt x="27341" y="619"/>
                  </a:cubicBezTo>
                  <a:close/>
                  <a:moveTo>
                    <a:pt x="27315" y="0"/>
                  </a:moveTo>
                  <a:cubicBezTo>
                    <a:pt x="27193" y="0"/>
                    <a:pt x="27072" y="27"/>
                    <a:pt x="26957" y="76"/>
                  </a:cubicBezTo>
                  <a:lnTo>
                    <a:pt x="7597" y="8494"/>
                  </a:lnTo>
                  <a:cubicBezTo>
                    <a:pt x="7430" y="8553"/>
                    <a:pt x="7299" y="8672"/>
                    <a:pt x="7192" y="8827"/>
                  </a:cubicBezTo>
                  <a:lnTo>
                    <a:pt x="227" y="19007"/>
                  </a:lnTo>
                  <a:cubicBezTo>
                    <a:pt x="37" y="19269"/>
                    <a:pt x="1" y="19614"/>
                    <a:pt x="144" y="19912"/>
                  </a:cubicBezTo>
                  <a:lnTo>
                    <a:pt x="2108" y="24329"/>
                  </a:lnTo>
                  <a:cubicBezTo>
                    <a:pt x="2256" y="24669"/>
                    <a:pt x="2608" y="24890"/>
                    <a:pt x="2980" y="24890"/>
                  </a:cubicBezTo>
                  <a:cubicBezTo>
                    <a:pt x="2999" y="24890"/>
                    <a:pt x="3018" y="24890"/>
                    <a:pt x="3037" y="24889"/>
                  </a:cubicBezTo>
                  <a:lnTo>
                    <a:pt x="6395" y="24615"/>
                  </a:lnTo>
                  <a:cubicBezTo>
                    <a:pt x="6526" y="24615"/>
                    <a:pt x="6657" y="24686"/>
                    <a:pt x="6716" y="24829"/>
                  </a:cubicBezTo>
                  <a:cubicBezTo>
                    <a:pt x="7014" y="25496"/>
                    <a:pt x="7704" y="26734"/>
                    <a:pt x="8990" y="27365"/>
                  </a:cubicBezTo>
                  <a:cubicBezTo>
                    <a:pt x="10419" y="28079"/>
                    <a:pt x="10657" y="28651"/>
                    <a:pt x="10693" y="28710"/>
                  </a:cubicBezTo>
                  <a:cubicBezTo>
                    <a:pt x="10705" y="28770"/>
                    <a:pt x="10740" y="28818"/>
                    <a:pt x="10764" y="28877"/>
                  </a:cubicBezTo>
                  <a:lnTo>
                    <a:pt x="11764" y="30449"/>
                  </a:lnTo>
                  <a:cubicBezTo>
                    <a:pt x="11812" y="30520"/>
                    <a:pt x="11871" y="30580"/>
                    <a:pt x="11931" y="30639"/>
                  </a:cubicBezTo>
                  <a:lnTo>
                    <a:pt x="13741" y="32306"/>
                  </a:lnTo>
                  <a:cubicBezTo>
                    <a:pt x="13836" y="32401"/>
                    <a:pt x="13872" y="32532"/>
                    <a:pt x="13836" y="32651"/>
                  </a:cubicBezTo>
                  <a:lnTo>
                    <a:pt x="12884" y="35497"/>
                  </a:lnTo>
                  <a:cubicBezTo>
                    <a:pt x="12872" y="35533"/>
                    <a:pt x="12848" y="35557"/>
                    <a:pt x="12848" y="35592"/>
                  </a:cubicBezTo>
                  <a:lnTo>
                    <a:pt x="12383" y="37700"/>
                  </a:lnTo>
                  <a:cubicBezTo>
                    <a:pt x="12372" y="37819"/>
                    <a:pt x="12360" y="37950"/>
                    <a:pt x="12383" y="38069"/>
                  </a:cubicBezTo>
                  <a:cubicBezTo>
                    <a:pt x="12514" y="38724"/>
                    <a:pt x="13324" y="42093"/>
                    <a:pt x="17039" y="43641"/>
                  </a:cubicBezTo>
                  <a:cubicBezTo>
                    <a:pt x="17134" y="43688"/>
                    <a:pt x="17229" y="43772"/>
                    <a:pt x="17241" y="43879"/>
                  </a:cubicBezTo>
                  <a:lnTo>
                    <a:pt x="17575" y="45427"/>
                  </a:lnTo>
                  <a:cubicBezTo>
                    <a:pt x="17586" y="45451"/>
                    <a:pt x="17813" y="46201"/>
                    <a:pt x="18551" y="46475"/>
                  </a:cubicBezTo>
                  <a:cubicBezTo>
                    <a:pt x="18706" y="46546"/>
                    <a:pt x="18789" y="46665"/>
                    <a:pt x="18789" y="46808"/>
                  </a:cubicBezTo>
                  <a:lnTo>
                    <a:pt x="18622" y="50713"/>
                  </a:lnTo>
                  <a:lnTo>
                    <a:pt x="18622" y="50808"/>
                  </a:lnTo>
                  <a:cubicBezTo>
                    <a:pt x="18634" y="51023"/>
                    <a:pt x="18741" y="52106"/>
                    <a:pt x="19420" y="52737"/>
                  </a:cubicBezTo>
                  <a:cubicBezTo>
                    <a:pt x="19491" y="52797"/>
                    <a:pt x="19515" y="52868"/>
                    <a:pt x="19515" y="52951"/>
                  </a:cubicBezTo>
                  <a:cubicBezTo>
                    <a:pt x="19515" y="53606"/>
                    <a:pt x="19634" y="55261"/>
                    <a:pt x="20456" y="56285"/>
                  </a:cubicBezTo>
                  <a:lnTo>
                    <a:pt x="23492" y="60441"/>
                  </a:lnTo>
                  <a:cubicBezTo>
                    <a:pt x="23623" y="60619"/>
                    <a:pt x="23802" y="60738"/>
                    <a:pt x="24016" y="60798"/>
                  </a:cubicBezTo>
                  <a:lnTo>
                    <a:pt x="25314" y="61143"/>
                  </a:lnTo>
                  <a:cubicBezTo>
                    <a:pt x="25385" y="61155"/>
                    <a:pt x="25468" y="61167"/>
                    <a:pt x="25552" y="61167"/>
                  </a:cubicBezTo>
                  <a:cubicBezTo>
                    <a:pt x="25921" y="61167"/>
                    <a:pt x="26278" y="60952"/>
                    <a:pt x="26421" y="60595"/>
                  </a:cubicBezTo>
                  <a:cubicBezTo>
                    <a:pt x="26576" y="60250"/>
                    <a:pt x="26504" y="59845"/>
                    <a:pt x="26242" y="59583"/>
                  </a:cubicBezTo>
                  <a:lnTo>
                    <a:pt x="25147" y="58393"/>
                  </a:lnTo>
                  <a:cubicBezTo>
                    <a:pt x="25087" y="58309"/>
                    <a:pt x="25052" y="58238"/>
                    <a:pt x="25052" y="58155"/>
                  </a:cubicBezTo>
                  <a:lnTo>
                    <a:pt x="25099" y="56702"/>
                  </a:lnTo>
                  <a:lnTo>
                    <a:pt x="25230" y="55499"/>
                  </a:lnTo>
                  <a:cubicBezTo>
                    <a:pt x="25254" y="55428"/>
                    <a:pt x="25290" y="55357"/>
                    <a:pt x="25349" y="55297"/>
                  </a:cubicBezTo>
                  <a:lnTo>
                    <a:pt x="27588" y="53356"/>
                  </a:lnTo>
                  <a:cubicBezTo>
                    <a:pt x="27719" y="53249"/>
                    <a:pt x="27814" y="53118"/>
                    <a:pt x="27873" y="52951"/>
                  </a:cubicBezTo>
                  <a:lnTo>
                    <a:pt x="29636" y="47856"/>
                  </a:lnTo>
                  <a:cubicBezTo>
                    <a:pt x="29659" y="47772"/>
                    <a:pt x="29719" y="47713"/>
                    <a:pt x="29778" y="47677"/>
                  </a:cubicBezTo>
                  <a:lnTo>
                    <a:pt x="32362" y="46046"/>
                  </a:lnTo>
                  <a:cubicBezTo>
                    <a:pt x="32517" y="45963"/>
                    <a:pt x="32636" y="45843"/>
                    <a:pt x="32707" y="45689"/>
                  </a:cubicBezTo>
                  <a:cubicBezTo>
                    <a:pt x="32993" y="45177"/>
                    <a:pt x="33624" y="43700"/>
                    <a:pt x="33719" y="41486"/>
                  </a:cubicBezTo>
                  <a:cubicBezTo>
                    <a:pt x="33719" y="41391"/>
                    <a:pt x="33743" y="41319"/>
                    <a:pt x="33803" y="41260"/>
                  </a:cubicBezTo>
                  <a:cubicBezTo>
                    <a:pt x="34243" y="40795"/>
                    <a:pt x="35232" y="39581"/>
                    <a:pt x="35136" y="38033"/>
                  </a:cubicBezTo>
                  <a:cubicBezTo>
                    <a:pt x="35112" y="37652"/>
                    <a:pt x="34862" y="37331"/>
                    <a:pt x="34505" y="37211"/>
                  </a:cubicBezTo>
                  <a:lnTo>
                    <a:pt x="30279" y="35747"/>
                  </a:lnTo>
                  <a:cubicBezTo>
                    <a:pt x="30219" y="35735"/>
                    <a:pt x="30171" y="35687"/>
                    <a:pt x="30136" y="35652"/>
                  </a:cubicBezTo>
                  <a:lnTo>
                    <a:pt x="28731" y="33842"/>
                  </a:lnTo>
                  <a:cubicBezTo>
                    <a:pt x="28719" y="33830"/>
                    <a:pt x="28719" y="33806"/>
                    <a:pt x="28707" y="33782"/>
                  </a:cubicBezTo>
                  <a:lnTo>
                    <a:pt x="28004" y="32354"/>
                  </a:lnTo>
                  <a:cubicBezTo>
                    <a:pt x="27885" y="32104"/>
                    <a:pt x="27647" y="31925"/>
                    <a:pt x="27373" y="31854"/>
                  </a:cubicBezTo>
                  <a:lnTo>
                    <a:pt x="23063" y="30794"/>
                  </a:lnTo>
                  <a:cubicBezTo>
                    <a:pt x="23004" y="30782"/>
                    <a:pt x="22956" y="30746"/>
                    <a:pt x="22909" y="30723"/>
                  </a:cubicBezTo>
                  <a:lnTo>
                    <a:pt x="21897" y="29818"/>
                  </a:lnTo>
                  <a:cubicBezTo>
                    <a:pt x="21742" y="29675"/>
                    <a:pt x="21527" y="29591"/>
                    <a:pt x="21301" y="29580"/>
                  </a:cubicBezTo>
                  <a:lnTo>
                    <a:pt x="19206" y="29484"/>
                  </a:lnTo>
                  <a:cubicBezTo>
                    <a:pt x="19146" y="29484"/>
                    <a:pt x="19087" y="29472"/>
                    <a:pt x="19027" y="29425"/>
                  </a:cubicBezTo>
                  <a:lnTo>
                    <a:pt x="18908" y="29341"/>
                  </a:lnTo>
                  <a:cubicBezTo>
                    <a:pt x="18825" y="29282"/>
                    <a:pt x="18777" y="29187"/>
                    <a:pt x="18777" y="29080"/>
                  </a:cubicBezTo>
                  <a:cubicBezTo>
                    <a:pt x="18765" y="28984"/>
                    <a:pt x="18801" y="28877"/>
                    <a:pt x="18896" y="28818"/>
                  </a:cubicBezTo>
                  <a:lnTo>
                    <a:pt x="19063" y="28687"/>
                  </a:lnTo>
                  <a:cubicBezTo>
                    <a:pt x="19182" y="28591"/>
                    <a:pt x="19206" y="28448"/>
                    <a:pt x="19146" y="28306"/>
                  </a:cubicBezTo>
                  <a:cubicBezTo>
                    <a:pt x="19097" y="28207"/>
                    <a:pt x="18991" y="28142"/>
                    <a:pt x="18876" y="28142"/>
                  </a:cubicBezTo>
                  <a:cubicBezTo>
                    <a:pt x="18851" y="28142"/>
                    <a:pt x="18826" y="28145"/>
                    <a:pt x="18801" y="28151"/>
                  </a:cubicBezTo>
                  <a:lnTo>
                    <a:pt x="17896" y="28341"/>
                  </a:lnTo>
                  <a:cubicBezTo>
                    <a:pt x="17729" y="28389"/>
                    <a:pt x="17586" y="28460"/>
                    <a:pt x="17467" y="28568"/>
                  </a:cubicBezTo>
                  <a:lnTo>
                    <a:pt x="15991" y="29889"/>
                  </a:lnTo>
                  <a:cubicBezTo>
                    <a:pt x="15943" y="29949"/>
                    <a:pt x="15872" y="29972"/>
                    <a:pt x="15801" y="29972"/>
                  </a:cubicBezTo>
                  <a:lnTo>
                    <a:pt x="14384" y="30080"/>
                  </a:lnTo>
                  <a:lnTo>
                    <a:pt x="14300" y="30080"/>
                  </a:lnTo>
                  <a:lnTo>
                    <a:pt x="13265" y="29413"/>
                  </a:lnTo>
                  <a:cubicBezTo>
                    <a:pt x="13253" y="29401"/>
                    <a:pt x="13229" y="29401"/>
                    <a:pt x="13193" y="29377"/>
                  </a:cubicBezTo>
                  <a:cubicBezTo>
                    <a:pt x="13086" y="29341"/>
                    <a:pt x="13003" y="29246"/>
                    <a:pt x="12967" y="29127"/>
                  </a:cubicBezTo>
                  <a:cubicBezTo>
                    <a:pt x="12967" y="29115"/>
                    <a:pt x="12955" y="29103"/>
                    <a:pt x="12955" y="29080"/>
                  </a:cubicBezTo>
                  <a:lnTo>
                    <a:pt x="12038" y="26579"/>
                  </a:lnTo>
                  <a:cubicBezTo>
                    <a:pt x="12014" y="26520"/>
                    <a:pt x="12038" y="26448"/>
                    <a:pt x="12062" y="26389"/>
                  </a:cubicBezTo>
                  <a:lnTo>
                    <a:pt x="12788" y="24948"/>
                  </a:lnTo>
                  <a:cubicBezTo>
                    <a:pt x="12907" y="24710"/>
                    <a:pt x="12931" y="24424"/>
                    <a:pt x="12824" y="24174"/>
                  </a:cubicBezTo>
                  <a:lnTo>
                    <a:pt x="12455" y="23234"/>
                  </a:lnTo>
                  <a:cubicBezTo>
                    <a:pt x="12300" y="22862"/>
                    <a:pt x="11940" y="22634"/>
                    <a:pt x="11559" y="22634"/>
                  </a:cubicBezTo>
                  <a:cubicBezTo>
                    <a:pt x="11501" y="22634"/>
                    <a:pt x="11442" y="22639"/>
                    <a:pt x="11383" y="22650"/>
                  </a:cubicBezTo>
                  <a:lnTo>
                    <a:pt x="10086" y="22924"/>
                  </a:lnTo>
                  <a:cubicBezTo>
                    <a:pt x="10064" y="22929"/>
                    <a:pt x="10041" y="22931"/>
                    <a:pt x="10019" y="22931"/>
                  </a:cubicBezTo>
                  <a:cubicBezTo>
                    <a:pt x="9932" y="22931"/>
                    <a:pt x="9845" y="22895"/>
                    <a:pt x="9788" y="22829"/>
                  </a:cubicBezTo>
                  <a:cubicBezTo>
                    <a:pt x="9716" y="22757"/>
                    <a:pt x="9669" y="22638"/>
                    <a:pt x="9693" y="22531"/>
                  </a:cubicBezTo>
                  <a:lnTo>
                    <a:pt x="9907" y="21555"/>
                  </a:lnTo>
                  <a:cubicBezTo>
                    <a:pt x="9919" y="21448"/>
                    <a:pt x="9990" y="21364"/>
                    <a:pt x="10097" y="21317"/>
                  </a:cubicBezTo>
                  <a:lnTo>
                    <a:pt x="11645" y="20686"/>
                  </a:lnTo>
                  <a:cubicBezTo>
                    <a:pt x="11675" y="20674"/>
                    <a:pt x="11714" y="20668"/>
                    <a:pt x="11754" y="20668"/>
                  </a:cubicBezTo>
                  <a:cubicBezTo>
                    <a:pt x="11794" y="20668"/>
                    <a:pt x="11836" y="20674"/>
                    <a:pt x="11871" y="20686"/>
                  </a:cubicBezTo>
                  <a:lnTo>
                    <a:pt x="15455" y="21912"/>
                  </a:lnTo>
                  <a:lnTo>
                    <a:pt x="16324" y="22293"/>
                  </a:lnTo>
                  <a:cubicBezTo>
                    <a:pt x="16445" y="22349"/>
                    <a:pt x="16574" y="22376"/>
                    <a:pt x="16702" y="22376"/>
                  </a:cubicBezTo>
                  <a:cubicBezTo>
                    <a:pt x="16979" y="22376"/>
                    <a:pt x="17253" y="22251"/>
                    <a:pt x="17432" y="22031"/>
                  </a:cubicBezTo>
                  <a:lnTo>
                    <a:pt x="17944" y="21400"/>
                  </a:lnTo>
                  <a:cubicBezTo>
                    <a:pt x="18134" y="21162"/>
                    <a:pt x="18194" y="20852"/>
                    <a:pt x="18122" y="20555"/>
                  </a:cubicBezTo>
                  <a:lnTo>
                    <a:pt x="17229" y="17269"/>
                  </a:lnTo>
                  <a:cubicBezTo>
                    <a:pt x="17194" y="17173"/>
                    <a:pt x="17217" y="17078"/>
                    <a:pt x="17277" y="16995"/>
                  </a:cubicBezTo>
                  <a:lnTo>
                    <a:pt x="18468" y="15256"/>
                  </a:lnTo>
                  <a:lnTo>
                    <a:pt x="20527" y="12196"/>
                  </a:lnTo>
                  <a:cubicBezTo>
                    <a:pt x="20575" y="12113"/>
                    <a:pt x="20646" y="12077"/>
                    <a:pt x="20742" y="12054"/>
                  </a:cubicBezTo>
                  <a:lnTo>
                    <a:pt x="29695" y="10172"/>
                  </a:lnTo>
                  <a:cubicBezTo>
                    <a:pt x="29898" y="10125"/>
                    <a:pt x="30052" y="10030"/>
                    <a:pt x="30195" y="9899"/>
                  </a:cubicBezTo>
                  <a:lnTo>
                    <a:pt x="31838" y="8136"/>
                  </a:lnTo>
                  <a:cubicBezTo>
                    <a:pt x="31862" y="8136"/>
                    <a:pt x="31874" y="8125"/>
                    <a:pt x="31886" y="8113"/>
                  </a:cubicBezTo>
                  <a:lnTo>
                    <a:pt x="33588" y="6851"/>
                  </a:lnTo>
                  <a:cubicBezTo>
                    <a:pt x="33612" y="6827"/>
                    <a:pt x="33624" y="6815"/>
                    <a:pt x="33660" y="6803"/>
                  </a:cubicBezTo>
                  <a:lnTo>
                    <a:pt x="35803" y="5934"/>
                  </a:lnTo>
                  <a:cubicBezTo>
                    <a:pt x="36089" y="5815"/>
                    <a:pt x="36291" y="5565"/>
                    <a:pt x="36363" y="5267"/>
                  </a:cubicBezTo>
                  <a:lnTo>
                    <a:pt x="36982" y="2541"/>
                  </a:lnTo>
                  <a:cubicBezTo>
                    <a:pt x="37041" y="2291"/>
                    <a:pt x="36994" y="2029"/>
                    <a:pt x="36839" y="1814"/>
                  </a:cubicBezTo>
                  <a:cubicBezTo>
                    <a:pt x="36708" y="1612"/>
                    <a:pt x="36470" y="1457"/>
                    <a:pt x="36220" y="1409"/>
                  </a:cubicBezTo>
                  <a:lnTo>
                    <a:pt x="27481" y="16"/>
                  </a:lnTo>
                  <a:cubicBezTo>
                    <a:pt x="27425" y="5"/>
                    <a:pt x="27370" y="0"/>
                    <a:pt x="273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3" name="Google Shape;17463;p59"/>
          <p:cNvGrpSpPr/>
          <p:nvPr/>
        </p:nvGrpSpPr>
        <p:grpSpPr>
          <a:xfrm flipH="1">
            <a:off x="7030891" y="1296517"/>
            <a:ext cx="3512857" cy="2398417"/>
            <a:chOff x="2993825" y="1633600"/>
            <a:chExt cx="2381275" cy="1625825"/>
          </a:xfrm>
        </p:grpSpPr>
        <p:sp>
          <p:nvSpPr>
            <p:cNvPr id="17464" name="Google Shape;17464;p59"/>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5" name="Google Shape;17465;p59"/>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6" name="Google Shape;17466;p59"/>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7" name="Google Shape;17467;p59"/>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8" name="Google Shape;17468;p59"/>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9" name="Google Shape;17469;p59"/>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0" name="Google Shape;17470;p59"/>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1" name="Google Shape;17471;p59"/>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2" name="Google Shape;17472;p59"/>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3" name="Google Shape;17473;p59"/>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4" name="Google Shape;17474;p59"/>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5" name="Google Shape;17475;p59"/>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6" name="Google Shape;17476;p59"/>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7" name="Google Shape;17477;p59"/>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8" name="Google Shape;17478;p59"/>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9" name="Google Shape;17479;p59"/>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0" name="Google Shape;17480;p59"/>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1" name="Google Shape;17481;p59"/>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2" name="Google Shape;17482;p59"/>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3" name="Google Shape;17483;p59"/>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4" name="Google Shape;17484;p59"/>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5" name="Google Shape;17485;p59"/>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6" name="Google Shape;17486;p59"/>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7" name="Google Shape;17487;p59"/>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8" name="Google Shape;17488;p59"/>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9" name="Google Shape;17489;p59"/>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0" name="Google Shape;17490;p59"/>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1" name="Google Shape;17491;p59"/>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2" name="Google Shape;17492;p59"/>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3" name="Google Shape;17493;p59"/>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4" name="Google Shape;17494;p59"/>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5" name="Google Shape;17495;p59"/>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6" name="Google Shape;17496;p59"/>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7" name="Google Shape;17497;p59"/>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8" name="Google Shape;17498;p59"/>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9" name="Google Shape;17499;p59"/>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0" name="Google Shape;17500;p59"/>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1" name="Google Shape;17501;p59"/>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2" name="Google Shape;17502;p59"/>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3" name="Google Shape;17503;p59"/>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4" name="Google Shape;17504;p59"/>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5" name="Google Shape;17505;p59"/>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6" name="Google Shape;17506;p59"/>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7" name="Google Shape;17507;p59"/>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8" name="Google Shape;17508;p59"/>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9" name="Google Shape;17509;p59"/>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0" name="Google Shape;17510;p59"/>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1" name="Google Shape;17511;p59"/>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2" name="Google Shape;17512;p59"/>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3" name="Google Shape;17513;p59"/>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4" name="Google Shape;17514;p59"/>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5" name="Google Shape;17515;p59"/>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6" name="Google Shape;17516;p59"/>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7" name="Google Shape;17517;p59"/>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8" name="Google Shape;17518;p59"/>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9" name="Google Shape;17519;p59"/>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0" name="Google Shape;17520;p59"/>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1" name="Google Shape;17521;p59"/>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2" name="Google Shape;17522;p59"/>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3" name="Google Shape;17523;p59"/>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4" name="Google Shape;17524;p59"/>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5" name="Google Shape;17525;p59"/>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6" name="Google Shape;17526;p59"/>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7" name="Google Shape;17527;p59"/>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8" name="Google Shape;17528;p59"/>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9" name="Google Shape;17529;p59"/>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0" name="Google Shape;17530;p59"/>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1" name="Google Shape;17531;p59"/>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2" name="Google Shape;17532;p59"/>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3" name="Google Shape;17533;p59"/>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4" name="Google Shape;17534;p59"/>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5" name="Google Shape;17535;p59"/>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6" name="Google Shape;17536;p59"/>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7" name="Google Shape;17537;p59"/>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8" name="Google Shape;17538;p59"/>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9" name="Google Shape;17539;p59"/>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0" name="Google Shape;17540;p59"/>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1" name="Google Shape;17541;p59"/>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2" name="Google Shape;17542;p59"/>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3" name="Google Shape;17543;p59"/>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4" name="Google Shape;17544;p59"/>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5" name="Google Shape;17545;p59"/>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6" name="Google Shape;17546;p59"/>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7" name="Google Shape;17547;p59"/>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8" name="Google Shape;17548;p59"/>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9" name="Google Shape;17549;p59"/>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0" name="Google Shape;17550;p59"/>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1" name="Google Shape;17551;p59"/>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2" name="Google Shape;17552;p59"/>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3" name="Google Shape;17553;p59"/>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4" name="Google Shape;17554;p59"/>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5" name="Google Shape;17555;p59"/>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6" name="Google Shape;17556;p59"/>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7" name="Google Shape;17557;p59"/>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8" name="Google Shape;17558;p59"/>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9" name="Google Shape;17559;p59"/>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0" name="Google Shape;17560;p59"/>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1" name="Google Shape;17561;p59"/>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2" name="Google Shape;17562;p59"/>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3" name="Google Shape;17563;p59"/>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4" name="Google Shape;17564;p59"/>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5" name="Google Shape;17565;p59"/>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6" name="Google Shape;17566;p59"/>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7" name="Google Shape;17567;p59"/>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8" name="Google Shape;17568;p59"/>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9" name="Google Shape;17569;p59"/>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0" name="Google Shape;17570;p59"/>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1" name="Google Shape;17571;p59"/>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2" name="Google Shape;17572;p59"/>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3" name="Google Shape;17573;p59"/>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4" name="Google Shape;17574;p59"/>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5" name="Google Shape;17575;p59"/>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6" name="Google Shape;17576;p59"/>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7" name="Google Shape;17577;p59"/>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8" name="Google Shape;17578;p59"/>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9" name="Google Shape;17579;p59"/>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0" name="Google Shape;17580;p59"/>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1" name="Google Shape;17581;p59"/>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2" name="Google Shape;17582;p59"/>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3" name="Google Shape;17583;p59"/>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4" name="Google Shape;17584;p59"/>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5" name="Google Shape;17585;p59"/>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6" name="Google Shape;17586;p59"/>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7" name="Google Shape;17587;p59"/>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8" name="Google Shape;17588;p59"/>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9" name="Google Shape;17589;p59"/>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0" name="Google Shape;17590;p59"/>
            <p:cNvSpPr/>
            <p:nvPr/>
          </p:nvSpPr>
          <p:spPr>
            <a:xfrm>
              <a:off x="3101575" y="2163200"/>
              <a:ext cx="25" cy="25"/>
            </a:xfrm>
            <a:custGeom>
              <a:avLst/>
              <a:gdLst/>
              <a:ahLst/>
              <a:cxnLst/>
              <a:rect l="l" t="t" r="r" b="b"/>
              <a:pathLst>
                <a:path w="1" h="1" extrusionOk="0">
                  <a:moveTo>
                    <a:pt x="0" y="0"/>
                  </a:move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1" name="Google Shape;17591;p59"/>
            <p:cNvSpPr/>
            <p:nvPr/>
          </p:nvSpPr>
          <p:spPr>
            <a:xfrm>
              <a:off x="3335525" y="1978050"/>
              <a:ext cx="25" cy="25"/>
            </a:xfrm>
            <a:custGeom>
              <a:avLst/>
              <a:gdLst/>
              <a:ahLst/>
              <a:cxnLst/>
              <a:rect l="l" t="t" r="r" b="b"/>
              <a:pathLst>
                <a:path w="1" h="1" extrusionOk="0">
                  <a:moveTo>
                    <a:pt x="0" y="1"/>
                  </a:move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2" name="Google Shape;17592;p59"/>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3" name="Google Shape;17593;p59"/>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4" name="Google Shape;17594;p59"/>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5" name="Google Shape;17595;p59"/>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6" name="Google Shape;17596;p59"/>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7" name="Google Shape;17597;p59"/>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8" name="Google Shape;17598;p59"/>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9" name="Google Shape;17599;p59"/>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0" name="Google Shape;17600;p59"/>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1" name="Google Shape;17601;p59"/>
            <p:cNvSpPr/>
            <p:nvPr/>
          </p:nvSpPr>
          <p:spPr>
            <a:xfrm>
              <a:off x="4086800" y="2797800"/>
              <a:ext cx="25" cy="25"/>
            </a:xfrm>
            <a:custGeom>
              <a:avLst/>
              <a:gdLst/>
              <a:ahLst/>
              <a:cxnLst/>
              <a:rect l="l" t="t" r="r" b="b"/>
              <a:pathLst>
                <a:path w="1" h="1" extrusionOk="0">
                  <a:moveTo>
                    <a:pt x="1" y="0"/>
                  </a:move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2" name="Google Shape;17602;p59"/>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3" name="Google Shape;17603;p59"/>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chemeClr val="l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a:extLst>
              <a:ext uri="{FF2B5EF4-FFF2-40B4-BE49-F238E27FC236}">
                <a16:creationId xmlns:a16="http://schemas.microsoft.com/office/drawing/2014/main" id="{EDC5EC72-5707-00E1-C59C-52B2D079A5A4}"/>
              </a:ext>
            </a:extLst>
          </p:cNvPr>
          <p:cNvSpPr/>
          <p:nvPr/>
        </p:nvSpPr>
        <p:spPr>
          <a:xfrm>
            <a:off x="2920550" y="3364569"/>
            <a:ext cx="3588738" cy="994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Writing History Thesis by Slidesgo">
  <a:themeElements>
    <a:clrScheme name="Simple Light">
      <a:dk1>
        <a:srgbClr val="3F3742"/>
      </a:dk1>
      <a:lt1>
        <a:srgbClr val="FFFFFF"/>
      </a:lt1>
      <a:dk2>
        <a:srgbClr val="007D85"/>
      </a:dk2>
      <a:lt2>
        <a:srgbClr val="3F3742"/>
      </a:lt2>
      <a:accent1>
        <a:srgbClr val="FFF6E0"/>
      </a:accent1>
      <a:accent2>
        <a:srgbClr val="EC8686"/>
      </a:accent2>
      <a:accent3>
        <a:srgbClr val="007D85"/>
      </a:accent3>
      <a:accent4>
        <a:srgbClr val="37313A"/>
      </a:accent4>
      <a:accent5>
        <a:srgbClr val="FFF6E0"/>
      </a:accent5>
      <a:accent6>
        <a:srgbClr val="FFFFFF"/>
      </a:accent6>
      <a:hlink>
        <a:srgbClr val="3731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41479</TotalTime>
  <Words>373</Words>
  <Application>Microsoft Macintosh PowerPoint</Application>
  <PresentationFormat>On-screen Show (16:9)</PresentationFormat>
  <Paragraphs>44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Merriweather</vt:lpstr>
      <vt:lpstr>Livvic</vt:lpstr>
      <vt:lpstr>Garamond</vt:lpstr>
      <vt:lpstr>Arial</vt:lpstr>
      <vt:lpstr>Muli</vt:lpstr>
      <vt:lpstr>Roboto</vt:lpstr>
      <vt:lpstr>Writing History Thesis by Slidesgo</vt:lpstr>
      <vt:lpstr>   Social Security Symposium Friday, 10 November 2023  Rethinking Social Security  in Context, For Our Troubled Times</vt:lpstr>
      <vt:lpstr>PowerPoint Presentation</vt:lpstr>
      <vt:lpstr>Defining problems differently therefore…    Colonisation, Coloniality, Modernity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History Thesis</dc:title>
  <cp:lastModifiedBy>Pedro Mzileni</cp:lastModifiedBy>
  <cp:revision>10</cp:revision>
  <dcterms:modified xsi:type="dcterms:W3CDTF">2023-11-10T06:37:35Z</dcterms:modified>
</cp:coreProperties>
</file>